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300" r:id="rId3"/>
    <p:sldId id="292" r:id="rId4"/>
    <p:sldId id="293" r:id="rId5"/>
    <p:sldId id="364" r:id="rId6"/>
    <p:sldId id="365" r:id="rId7"/>
    <p:sldId id="294" r:id="rId8"/>
    <p:sldId id="298" r:id="rId9"/>
    <p:sldId id="299" r:id="rId10"/>
    <p:sldId id="295" r:id="rId11"/>
    <p:sldId id="296" r:id="rId12"/>
    <p:sldId id="297" r:id="rId13"/>
    <p:sldId id="309" r:id="rId14"/>
    <p:sldId id="310" r:id="rId15"/>
    <p:sldId id="311" r:id="rId16"/>
    <p:sldId id="301" r:id="rId17"/>
    <p:sldId id="312" r:id="rId18"/>
    <p:sldId id="313" r:id="rId19"/>
    <p:sldId id="302" r:id="rId20"/>
    <p:sldId id="314" r:id="rId21"/>
    <p:sldId id="303" r:id="rId22"/>
    <p:sldId id="304" r:id="rId23"/>
    <p:sldId id="305" r:id="rId24"/>
    <p:sldId id="306" r:id="rId25"/>
    <p:sldId id="315" r:id="rId26"/>
    <p:sldId id="316" r:id="rId27"/>
    <p:sldId id="319" r:id="rId28"/>
    <p:sldId id="320" r:id="rId29"/>
    <p:sldId id="318" r:id="rId30"/>
    <p:sldId id="321" r:id="rId31"/>
    <p:sldId id="308" r:id="rId32"/>
    <p:sldId id="317" r:id="rId33"/>
    <p:sldId id="307" r:id="rId34"/>
    <p:sldId id="322" r:id="rId35"/>
    <p:sldId id="323" r:id="rId36"/>
    <p:sldId id="324" r:id="rId37"/>
    <p:sldId id="325" r:id="rId38"/>
    <p:sldId id="328" r:id="rId39"/>
    <p:sldId id="329" r:id="rId40"/>
    <p:sldId id="331" r:id="rId41"/>
    <p:sldId id="332" r:id="rId42"/>
    <p:sldId id="333" r:id="rId43"/>
    <p:sldId id="330" r:id="rId44"/>
    <p:sldId id="326" r:id="rId45"/>
    <p:sldId id="327" r:id="rId46"/>
    <p:sldId id="334" r:id="rId47"/>
    <p:sldId id="335" r:id="rId48"/>
    <p:sldId id="336" r:id="rId49"/>
    <p:sldId id="340" r:id="rId50"/>
    <p:sldId id="337" r:id="rId51"/>
    <p:sldId id="420" r:id="rId52"/>
    <p:sldId id="341" r:id="rId53"/>
    <p:sldId id="345" r:id="rId54"/>
    <p:sldId id="346" r:id="rId55"/>
    <p:sldId id="347" r:id="rId56"/>
    <p:sldId id="342" r:id="rId57"/>
    <p:sldId id="343" r:id="rId58"/>
    <p:sldId id="344" r:id="rId59"/>
    <p:sldId id="339" r:id="rId60"/>
    <p:sldId id="352" r:id="rId61"/>
    <p:sldId id="353" r:id="rId62"/>
    <p:sldId id="354" r:id="rId63"/>
    <p:sldId id="355" r:id="rId64"/>
    <p:sldId id="356" r:id="rId65"/>
    <p:sldId id="357" r:id="rId66"/>
    <p:sldId id="348" r:id="rId67"/>
    <p:sldId id="349" r:id="rId68"/>
    <p:sldId id="350" r:id="rId69"/>
    <p:sldId id="361" r:id="rId70"/>
    <p:sldId id="358" r:id="rId71"/>
    <p:sldId id="359" r:id="rId72"/>
    <p:sldId id="360" r:id="rId73"/>
    <p:sldId id="362" r:id="rId74"/>
    <p:sldId id="363" r:id="rId75"/>
    <p:sldId id="351" r:id="rId76"/>
    <p:sldId id="366" r:id="rId77"/>
    <p:sldId id="367" r:id="rId78"/>
    <p:sldId id="424" r:id="rId79"/>
    <p:sldId id="368" r:id="rId80"/>
    <p:sldId id="370" r:id="rId81"/>
    <p:sldId id="369" r:id="rId82"/>
    <p:sldId id="371" r:id="rId83"/>
    <p:sldId id="375" r:id="rId84"/>
    <p:sldId id="376" r:id="rId85"/>
    <p:sldId id="377" r:id="rId86"/>
    <p:sldId id="378" r:id="rId87"/>
    <p:sldId id="379" r:id="rId88"/>
    <p:sldId id="380" r:id="rId89"/>
    <p:sldId id="372" r:id="rId90"/>
    <p:sldId id="421" r:id="rId91"/>
    <p:sldId id="422" r:id="rId92"/>
    <p:sldId id="423" r:id="rId93"/>
    <p:sldId id="373" r:id="rId94"/>
    <p:sldId id="374" r:id="rId95"/>
    <p:sldId id="382" r:id="rId96"/>
    <p:sldId id="381" r:id="rId97"/>
    <p:sldId id="383" r:id="rId98"/>
    <p:sldId id="384" r:id="rId99"/>
    <p:sldId id="386" r:id="rId100"/>
    <p:sldId id="385" r:id="rId101"/>
    <p:sldId id="387" r:id="rId102"/>
    <p:sldId id="391" r:id="rId103"/>
    <p:sldId id="392" r:id="rId104"/>
    <p:sldId id="393" r:id="rId105"/>
    <p:sldId id="388" r:id="rId106"/>
    <p:sldId id="389" r:id="rId107"/>
    <p:sldId id="390" r:id="rId108"/>
    <p:sldId id="395" r:id="rId109"/>
    <p:sldId id="396" r:id="rId110"/>
    <p:sldId id="397" r:id="rId111"/>
    <p:sldId id="398" r:id="rId112"/>
    <p:sldId id="399" r:id="rId113"/>
    <p:sldId id="400" r:id="rId114"/>
    <p:sldId id="401" r:id="rId115"/>
    <p:sldId id="402" r:id="rId116"/>
    <p:sldId id="405" r:id="rId117"/>
    <p:sldId id="406" r:id="rId118"/>
    <p:sldId id="407" r:id="rId119"/>
    <p:sldId id="403" r:id="rId120"/>
    <p:sldId id="404" r:id="rId121"/>
    <p:sldId id="408" r:id="rId122"/>
    <p:sldId id="394" r:id="rId123"/>
    <p:sldId id="409" r:id="rId124"/>
    <p:sldId id="410" r:id="rId125"/>
    <p:sldId id="411" r:id="rId126"/>
    <p:sldId id="412" r:id="rId127"/>
    <p:sldId id="413" r:id="rId128"/>
    <p:sldId id="414" r:id="rId129"/>
    <p:sldId id="415" r:id="rId130"/>
    <p:sldId id="416" r:id="rId131"/>
    <p:sldId id="419" r:id="rId1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 재희" initials="황재" lastIdx="1" clrIdx="0">
    <p:extLst>
      <p:ext uri="{19B8F6BF-5375-455C-9EA6-DF929625EA0E}">
        <p15:presenceInfo xmlns:p15="http://schemas.microsoft.com/office/powerpoint/2012/main" userId="b7d744f497016f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14:23:37.397" idx="1">
    <p:pos x="6010" y="9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91D75-3DC1-4857-A489-067B0428D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3773B0-72CF-4FE8-9DB4-3BEF23055A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9F744-766D-48F9-8F25-CE9B99A2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DBBF5-18CB-4154-B4C8-D1BD1970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CEEF5B-F1F4-4961-9453-8F1E9FD0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4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B3966-881B-46BF-8230-833F02FF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702BD8-C95A-42D8-BCCE-F3BFE5CFE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EEE46-1657-446F-A1ED-56FED9882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B5D98-834C-4127-A9FE-C15B63CA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B7CEE-3F15-4F7E-A9F5-3A62961C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9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92083B-C72B-4769-8C62-2A22CAA8C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7F7E92-AD7A-4B57-B1FF-59A3508DC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8AFCD-BCC6-4B12-B905-03274C6C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405DAD-1D6E-4C9D-9E26-4146FDF3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96E07-93C7-41A8-855C-30942BC38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3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17B36-FCB3-4535-AACE-E41D98BD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188BCB-C0B3-4ED6-A2F0-A8A33B47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DA5A8-9416-43B8-B2EA-587DB8E3D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F6DBD-FE7A-4537-BB6B-18171797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7643A-9A03-4CD0-9A84-B7BF69D9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8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872FA-4576-4F91-AF81-EA0ED286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BEBE3A-2388-4AF6-A62E-D8E96BABE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B519F2-FADA-457F-B099-6AEB080AB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88BF4D-043D-41E2-BECA-E5372E25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8DDAB-7A6E-4731-B511-4006195B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736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653262-8D8C-4615-84DF-40190C76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D2193A-4C98-4D79-9A4A-6ECC67280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0731A5-F6FC-46DC-B29A-844A77E8F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2F06D3-0FC4-408D-9A48-324EA89E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1820AB-71FC-4C55-BE36-1375C7E15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CD24F7-6786-4CA7-BEC7-5C545E80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3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653BB-3C8E-4E70-886C-6096B1716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D1CE7-71ED-4CE2-9611-4EB11C7D3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1DDBC5-DA14-467A-8A01-05BAB1C23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3E6B0BA-1F93-4F69-9FC1-3F9B094FF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53DDDE-3F23-4022-B333-73D005A92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F46652-D6C7-4447-BB3A-70271D4D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A58AE7-9E6D-488C-AFEA-74F691420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A58BBF-573A-4F53-BCD9-AA183433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997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36D9A-EE2E-4FDB-A34B-A76E4352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2F3551-A836-477B-885A-49777106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7A15F7-3659-4851-BBAE-8DE955EB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FA0665-69C0-4E42-8E97-ECCF3FDE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287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677997-E9A8-4091-BF87-1C09F720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68F65B-A459-4363-8890-83341C2A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C47A94-90B3-4745-B21C-2297D6B2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5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B023F-244B-48BF-8F71-29533948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D7EF3-7D81-4244-A4D0-383ECF257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B60E86-25E1-49C0-B09E-01B100F83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C77860-6FF6-4EF5-AD2A-6B7089B7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857FA5-A26B-4355-B728-1C1BFFCB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31890-4C59-4F71-9BB2-2348D404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02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6CAB0-7FD5-40ED-A4DC-C3D2D158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739A9A-B681-47FC-9994-511FC284A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C62E31-DEA2-4071-820C-62C4F5E1E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CD3C0B-3EF0-4BB3-996A-48A80F40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A384A-9A85-4AF9-B970-CB21DC8E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FB880-3E19-42D1-808F-45CCD01B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1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3364A8-A224-4A85-B7E4-AA4F9063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E68BD9-641B-4F4B-923E-5CA970332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670BA-2E7C-4710-9663-E9AC5A26D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B91EF-48AA-40DB-BCDE-DB40901D74AC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3990F2-73C9-4498-B3BA-A67D8B7CB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CB5D4-17ED-4F61-B84C-1A7B4C9D1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6521E-F859-4171-8786-37566BEA32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42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eg"/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2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eg"/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6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9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eg"/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5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9.jpeg"/><Relationship Id="rId4" Type="http://schemas.openxmlformats.org/officeDocument/2006/relationships/image" Target="../media/image288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eg"/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7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BBAF9-11F6-4EB2-B48F-D5356869E8F2}"/>
              </a:ext>
            </a:extLst>
          </p:cNvPr>
          <p:cNvSpPr txBox="1"/>
          <p:nvPr/>
        </p:nvSpPr>
        <p:spPr>
          <a:xfrm>
            <a:off x="3212840" y="2423346"/>
            <a:ext cx="57663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 err="1"/>
              <a:t>통통통</a:t>
            </a:r>
            <a:r>
              <a:rPr lang="ko-KR" altLang="en-US" sz="5000" dirty="0"/>
              <a:t> 관리자화면 </a:t>
            </a:r>
            <a:endParaRPr lang="en-US" altLang="ko-KR" sz="5000" dirty="0"/>
          </a:p>
          <a:p>
            <a:pPr algn="ctr"/>
            <a:endParaRPr lang="en-US" altLang="ko-KR" sz="2000" dirty="0"/>
          </a:p>
          <a:p>
            <a:pPr algn="ctr"/>
            <a:r>
              <a:rPr lang="en-US" altLang="ko-KR" sz="2000" dirty="0"/>
              <a:t>Light </a:t>
            </a:r>
            <a:r>
              <a:rPr lang="ko-KR" altLang="en-US" sz="2000" dirty="0" err="1"/>
              <a:t>데모버젼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60397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4A61CB-F280-4FB6-84F4-9E8C2CD5F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73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CD16D14-9A42-4810-90CF-00472A95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CDFEE1-084A-4509-BBE6-FED4383C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156" y="5008246"/>
            <a:ext cx="5884238" cy="4961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44CB4F-6701-4044-B6E7-2D3C175C3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461" y="5629276"/>
            <a:ext cx="5966933" cy="45801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D07E83D-A51E-4ACA-9FEC-30BE1394B016}"/>
              </a:ext>
            </a:extLst>
          </p:cNvPr>
          <p:cNvCxnSpPr/>
          <p:nvPr/>
        </p:nvCxnSpPr>
        <p:spPr>
          <a:xfrm>
            <a:off x="5695406" y="3143794"/>
            <a:ext cx="0" cy="204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C04071F-0739-4E50-BDBF-FFE612C9390A}"/>
              </a:ext>
            </a:extLst>
          </p:cNvPr>
          <p:cNvCxnSpPr/>
          <p:nvPr/>
        </p:nvCxnSpPr>
        <p:spPr>
          <a:xfrm flipH="1">
            <a:off x="6096000" y="3143794"/>
            <a:ext cx="139337" cy="271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C4C2ED8-7A0E-455E-A720-10086651F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86" r="36428"/>
          <a:stretch/>
        </p:blipFill>
        <p:spPr>
          <a:xfrm>
            <a:off x="9430959" y="1597949"/>
            <a:ext cx="2900378" cy="29913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468408E-5AF9-40B9-9FE2-E93776CB376D}"/>
              </a:ext>
            </a:extLst>
          </p:cNvPr>
          <p:cNvCxnSpPr/>
          <p:nvPr/>
        </p:nvCxnSpPr>
        <p:spPr>
          <a:xfrm>
            <a:off x="5294813" y="3666309"/>
            <a:ext cx="4397827" cy="55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AEDE18D-6EFB-445C-BF32-D436C85FA8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286" r="36071"/>
          <a:stretch/>
        </p:blipFill>
        <p:spPr>
          <a:xfrm>
            <a:off x="-139337" y="1187853"/>
            <a:ext cx="3370218" cy="331318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17BD44-47FE-4429-839B-A02F79BA7077}"/>
              </a:ext>
            </a:extLst>
          </p:cNvPr>
          <p:cNvCxnSpPr/>
          <p:nvPr/>
        </p:nvCxnSpPr>
        <p:spPr>
          <a:xfrm flipH="1">
            <a:off x="2857943" y="3666309"/>
            <a:ext cx="1222024" cy="34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C6B1B16F-3EB5-42F9-A5FE-C07337699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394" y="4927554"/>
            <a:ext cx="2759085" cy="789227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F6DBEF7-E88E-492B-9F40-195783F5077D}"/>
              </a:ext>
            </a:extLst>
          </p:cNvPr>
          <p:cNvCxnSpPr/>
          <p:nvPr/>
        </p:nvCxnSpPr>
        <p:spPr>
          <a:xfrm>
            <a:off x="11012754" y="4218204"/>
            <a:ext cx="59429" cy="128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22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D6EFB7-BDF6-4D1E-BE26-E452DC4D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07" y="0"/>
            <a:ext cx="945618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2C82F8A-5E44-4404-AD3C-51365BD2F8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85" r="30714"/>
          <a:stretch/>
        </p:blipFill>
        <p:spPr>
          <a:xfrm>
            <a:off x="8577943" y="3061456"/>
            <a:ext cx="3614057" cy="340801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DE80EC0-86AF-4A3C-B4D7-A9EDEA2C9841}"/>
              </a:ext>
            </a:extLst>
          </p:cNvPr>
          <p:cNvCxnSpPr/>
          <p:nvPr/>
        </p:nvCxnSpPr>
        <p:spPr>
          <a:xfrm>
            <a:off x="8621486" y="2629989"/>
            <a:ext cx="574765" cy="72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E585842-B162-4160-A5BA-C8897BC2C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43" r="30572"/>
          <a:stretch/>
        </p:blipFill>
        <p:spPr>
          <a:xfrm>
            <a:off x="269963" y="3181216"/>
            <a:ext cx="3675019" cy="349520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966237E-68E7-42BC-A7A6-3C21E2404AF5}"/>
              </a:ext>
            </a:extLst>
          </p:cNvPr>
          <p:cNvCxnSpPr/>
          <p:nvPr/>
        </p:nvCxnSpPr>
        <p:spPr>
          <a:xfrm flipH="1">
            <a:off x="3157187" y="3143794"/>
            <a:ext cx="3017190" cy="101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0056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21A835-B9D0-412F-BF8A-51A82262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79" y="0"/>
            <a:ext cx="1112204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D03EC3-1B6F-4614-8855-D0465B1B5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3" r="29071"/>
          <a:stretch/>
        </p:blipFill>
        <p:spPr>
          <a:xfrm>
            <a:off x="-452845" y="3132119"/>
            <a:ext cx="4249784" cy="343281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D585750-6909-4676-AC40-F9A73316BC68}"/>
              </a:ext>
            </a:extLst>
          </p:cNvPr>
          <p:cNvCxnSpPr/>
          <p:nvPr/>
        </p:nvCxnSpPr>
        <p:spPr>
          <a:xfrm flipH="1">
            <a:off x="3605349" y="3596640"/>
            <a:ext cx="2551611" cy="34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08CB696-28E0-4D02-B40D-624D0DF10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71" r="29143"/>
          <a:stretch/>
        </p:blipFill>
        <p:spPr>
          <a:xfrm>
            <a:off x="8990931" y="3425182"/>
            <a:ext cx="4199535" cy="343281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BDFB47-A59D-474A-B694-B9CC25B98D14}"/>
              </a:ext>
            </a:extLst>
          </p:cNvPr>
          <p:cNvCxnSpPr/>
          <p:nvPr/>
        </p:nvCxnSpPr>
        <p:spPr>
          <a:xfrm>
            <a:off x="9072979" y="3132119"/>
            <a:ext cx="426128" cy="46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1516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B1421D-1AA9-469C-90B3-5BE750DE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97" y="0"/>
            <a:ext cx="10706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126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1EFF9CF-8744-4B66-8F03-DA09FDE72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B1C566-E418-4B6E-93AE-6B622286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14" r="38215"/>
          <a:stretch/>
        </p:blipFill>
        <p:spPr>
          <a:xfrm>
            <a:off x="9701348" y="0"/>
            <a:ext cx="2873828" cy="34441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700D73-B407-4D96-BFB5-DF0703C03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57" r="38643"/>
          <a:stretch/>
        </p:blipFill>
        <p:spPr>
          <a:xfrm>
            <a:off x="9723120" y="3612385"/>
            <a:ext cx="2804161" cy="344414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38A015-9F15-45E3-9A87-DA1300BC52EF}"/>
              </a:ext>
            </a:extLst>
          </p:cNvPr>
          <p:cNvCxnSpPr>
            <a:cxnSpLocks/>
          </p:cNvCxnSpPr>
          <p:nvPr/>
        </p:nvCxnSpPr>
        <p:spPr>
          <a:xfrm flipV="1">
            <a:off x="9248503" y="3187337"/>
            <a:ext cx="949234" cy="97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F5DF12A-936C-4C40-AD93-537C1FD3222A}"/>
              </a:ext>
            </a:extLst>
          </p:cNvPr>
          <p:cNvCxnSpPr/>
          <p:nvPr/>
        </p:nvCxnSpPr>
        <p:spPr>
          <a:xfrm>
            <a:off x="12043954" y="609600"/>
            <a:ext cx="0" cy="3065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787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2814A7C-6B57-4CF5-96D4-793F6C36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19" y="0"/>
            <a:ext cx="10822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529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77ECBE-7FCD-468A-89D0-049F3AD9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19" y="0"/>
            <a:ext cx="1082296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B2E27D-9F08-4306-BF9A-A55B94F87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73" y="833025"/>
            <a:ext cx="2710307" cy="4583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99A202-1AD7-449C-82FB-1C75A5B406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29" r="36774"/>
          <a:stretch/>
        </p:blipFill>
        <p:spPr>
          <a:xfrm>
            <a:off x="795573" y="1550240"/>
            <a:ext cx="2710308" cy="28137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BB14AA-6222-40FB-9096-2113B8CD5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25" y="2724260"/>
            <a:ext cx="4049485" cy="3023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8AFEF2-FE3B-4103-A559-6B2D60B99C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356" r="36215"/>
          <a:stretch/>
        </p:blipFill>
        <p:spPr>
          <a:xfrm>
            <a:off x="9453092" y="397207"/>
            <a:ext cx="2774199" cy="281374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FE4437E-E04F-4FB9-AC0C-6A2B6C9BE110}"/>
              </a:ext>
            </a:extLst>
          </p:cNvPr>
          <p:cNvCxnSpPr/>
          <p:nvPr/>
        </p:nvCxnSpPr>
        <p:spPr>
          <a:xfrm flipH="1" flipV="1">
            <a:off x="3378926" y="1071154"/>
            <a:ext cx="1602377" cy="97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2082A3-73EC-42F9-99A6-FFA742E2719C}"/>
              </a:ext>
            </a:extLst>
          </p:cNvPr>
          <p:cNvCxnSpPr/>
          <p:nvPr/>
        </p:nvCxnSpPr>
        <p:spPr>
          <a:xfrm flipH="1">
            <a:off x="2952206" y="2046514"/>
            <a:ext cx="2699657" cy="1314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C44ADAD-CD81-48CE-9ED0-DB1B0D154DC0}"/>
              </a:ext>
            </a:extLst>
          </p:cNvPr>
          <p:cNvCxnSpPr/>
          <p:nvPr/>
        </p:nvCxnSpPr>
        <p:spPr>
          <a:xfrm flipV="1">
            <a:off x="2098766" y="2903206"/>
            <a:ext cx="3474720" cy="1115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7AB99DC-14A0-4DCE-AA0D-6AEB143FA734}"/>
              </a:ext>
            </a:extLst>
          </p:cNvPr>
          <p:cNvCxnSpPr/>
          <p:nvPr/>
        </p:nvCxnSpPr>
        <p:spPr>
          <a:xfrm>
            <a:off x="6322423" y="2046514"/>
            <a:ext cx="3735977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7B7316A-6F02-4246-A173-0B25F3B574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756" r="35954"/>
          <a:stretch/>
        </p:blipFill>
        <p:spPr>
          <a:xfrm>
            <a:off x="9453092" y="3858541"/>
            <a:ext cx="2639278" cy="2645446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BE417CC-C05D-46E3-8DF8-BAB028360782}"/>
              </a:ext>
            </a:extLst>
          </p:cNvPr>
          <p:cNvCxnSpPr/>
          <p:nvPr/>
        </p:nvCxnSpPr>
        <p:spPr>
          <a:xfrm flipV="1">
            <a:off x="8534400" y="5826034"/>
            <a:ext cx="1358537" cy="47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6697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A89659-3C25-4B74-B051-0BBF73FC3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66" y="0"/>
            <a:ext cx="1103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53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6D5F062-D92F-4068-90B0-E028FC2A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34" y="0"/>
            <a:ext cx="833613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EEEE6A-5A54-4EE1-9D11-BBA300558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8" r="38500"/>
          <a:stretch/>
        </p:blipFill>
        <p:spPr>
          <a:xfrm>
            <a:off x="8734697" y="1025892"/>
            <a:ext cx="2812870" cy="137503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F0EE7E6-ECC6-4670-9764-27CCDE6CE9E9}"/>
              </a:ext>
            </a:extLst>
          </p:cNvPr>
          <p:cNvCxnSpPr/>
          <p:nvPr/>
        </p:nvCxnSpPr>
        <p:spPr>
          <a:xfrm>
            <a:off x="6096000" y="1628503"/>
            <a:ext cx="2830286" cy="156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D4E9E51-E7C4-4C9B-A768-61E4AF21A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01" y="4439738"/>
            <a:ext cx="3609975" cy="14097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C27152C-30EF-499C-86C8-2CEF2874082D}"/>
              </a:ext>
            </a:extLst>
          </p:cNvPr>
          <p:cNvCxnSpPr/>
          <p:nvPr/>
        </p:nvCxnSpPr>
        <p:spPr>
          <a:xfrm flipH="1" flipV="1">
            <a:off x="2229394" y="5373189"/>
            <a:ext cx="2307772" cy="435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E59347E-A15E-4008-8823-2DBBA4D5A4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14" r="38572"/>
          <a:stretch/>
        </p:blipFill>
        <p:spPr>
          <a:xfrm>
            <a:off x="8734697" y="2812918"/>
            <a:ext cx="2830286" cy="344414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3D00D4-F7AD-4FF3-9F36-5264C53FF8B9}"/>
              </a:ext>
            </a:extLst>
          </p:cNvPr>
          <p:cNvCxnSpPr/>
          <p:nvPr/>
        </p:nvCxnSpPr>
        <p:spPr>
          <a:xfrm flipV="1">
            <a:off x="8247017" y="4650377"/>
            <a:ext cx="1062446" cy="38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B7980E5-496F-4AFE-BB4E-C3C085DB2A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57" r="38643"/>
          <a:stretch/>
        </p:blipFill>
        <p:spPr>
          <a:xfrm>
            <a:off x="10751746" y="4875769"/>
            <a:ext cx="1775535" cy="2180757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C349F7-3281-43F0-8BCB-FA08E4F38F47}"/>
              </a:ext>
            </a:extLst>
          </p:cNvPr>
          <p:cNvCxnSpPr/>
          <p:nvPr/>
        </p:nvCxnSpPr>
        <p:spPr>
          <a:xfrm>
            <a:off x="11138263" y="3426822"/>
            <a:ext cx="1053737" cy="178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28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D7FD0E-9383-4CEF-9A45-B1A9F8630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7"/>
            <a:ext cx="12192000" cy="66608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9A858F-DA59-4CBE-8C69-B032A84FB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8" r="38429"/>
          <a:stretch/>
        </p:blipFill>
        <p:spPr>
          <a:xfrm>
            <a:off x="9126581" y="1644201"/>
            <a:ext cx="2821579" cy="137503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8F7F00-6256-4686-834D-C924E7BE1B83}"/>
              </a:ext>
            </a:extLst>
          </p:cNvPr>
          <p:cNvCxnSpPr/>
          <p:nvPr/>
        </p:nvCxnSpPr>
        <p:spPr>
          <a:xfrm>
            <a:off x="5869577" y="2490651"/>
            <a:ext cx="3657600" cy="130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73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34A417-2219-45AF-AB58-051BBEB5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53"/>
            <a:ext cx="12192000" cy="67516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53B02E-180E-45FC-819B-19E1FEC61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12" t="77086" r="15000" b="4997"/>
          <a:stretch/>
        </p:blipFill>
        <p:spPr>
          <a:xfrm>
            <a:off x="9601200" y="4448175"/>
            <a:ext cx="2400300" cy="1209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CD678A-55EF-4AD6-9B7F-911F8E750F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65" t="79767" r="53047" b="6408"/>
          <a:stretch/>
        </p:blipFill>
        <p:spPr>
          <a:xfrm>
            <a:off x="809625" y="5286376"/>
            <a:ext cx="24003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086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C14AFCF-391D-4563-86EC-69C81EA03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223"/>
            <a:ext cx="12192000" cy="64595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CD927D-0815-446C-AEBF-9D51A867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699" y="3428999"/>
            <a:ext cx="4998448" cy="332731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9B102B9-84DF-49D5-A1A1-E35F7DBCC026}"/>
              </a:ext>
            </a:extLst>
          </p:cNvPr>
          <p:cNvCxnSpPr/>
          <p:nvPr/>
        </p:nvCxnSpPr>
        <p:spPr>
          <a:xfrm flipH="1">
            <a:off x="3936274" y="5024846"/>
            <a:ext cx="3091543" cy="80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998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8BE087-F5BA-4DA3-A5E1-E369788B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7"/>
            <a:ext cx="12192000" cy="66608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0FBA20-C40E-409C-B977-F6FB85046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7" r="36143"/>
          <a:stretch/>
        </p:blipFill>
        <p:spPr>
          <a:xfrm>
            <a:off x="8839199" y="1236731"/>
            <a:ext cx="3352801" cy="339175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785F6D-0B7F-411C-A7DC-533927287D52}"/>
              </a:ext>
            </a:extLst>
          </p:cNvPr>
          <p:cNvCxnSpPr/>
          <p:nvPr/>
        </p:nvCxnSpPr>
        <p:spPr>
          <a:xfrm>
            <a:off x="6392091" y="2447109"/>
            <a:ext cx="3239589" cy="75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432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CE9714-3182-4572-90F9-B4D2C7337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4" y="0"/>
            <a:ext cx="11969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497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3A8B5B-CF5F-497F-883A-00B88CA42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09" y="0"/>
            <a:ext cx="763898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CDA6A5-213D-4A5C-BC59-216606E6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858" y="4820838"/>
            <a:ext cx="4926193" cy="144416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1B52666-A9CE-415E-9FCD-3B96FC86602D}"/>
              </a:ext>
            </a:extLst>
          </p:cNvPr>
          <p:cNvCxnSpPr/>
          <p:nvPr/>
        </p:nvCxnSpPr>
        <p:spPr>
          <a:xfrm flipV="1">
            <a:off x="8081554" y="5303520"/>
            <a:ext cx="1036320" cy="513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8585404-0904-4064-834B-BB534407588B}"/>
              </a:ext>
            </a:extLst>
          </p:cNvPr>
          <p:cNvCxnSpPr/>
          <p:nvPr/>
        </p:nvCxnSpPr>
        <p:spPr>
          <a:xfrm flipH="1">
            <a:off x="7036526" y="5390606"/>
            <a:ext cx="5677988" cy="11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0266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DAF216-4C2D-41F7-86F2-E042F427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7" y="0"/>
            <a:ext cx="1194742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598A0E-B249-4642-8611-29DE57217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57" r="36572"/>
          <a:stretch/>
        </p:blipFill>
        <p:spPr>
          <a:xfrm>
            <a:off x="8665028" y="1373384"/>
            <a:ext cx="3239589" cy="379772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8263D44-1D8B-4D01-989E-609FAD676073}"/>
              </a:ext>
            </a:extLst>
          </p:cNvPr>
          <p:cNvCxnSpPr/>
          <p:nvPr/>
        </p:nvCxnSpPr>
        <p:spPr>
          <a:xfrm>
            <a:off x="4885509" y="2325189"/>
            <a:ext cx="4110445" cy="103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DC4D9A4-1F74-4085-B007-F2E0C7DAD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977" y="3160034"/>
            <a:ext cx="2641555" cy="40294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59A86A3-495C-49CD-B056-AB2D3C2D7E42}"/>
              </a:ext>
            </a:extLst>
          </p:cNvPr>
          <p:cNvCxnSpPr/>
          <p:nvPr/>
        </p:nvCxnSpPr>
        <p:spPr>
          <a:xfrm flipH="1" flipV="1">
            <a:off x="6191794" y="3429000"/>
            <a:ext cx="3483429" cy="1352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7277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A836C5-9569-4642-85A3-03A4D761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9C98AF-AE20-4130-8CB9-58F4857647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79" t="12326" r="26179" b="11971"/>
          <a:stretch/>
        </p:blipFill>
        <p:spPr>
          <a:xfrm>
            <a:off x="-855281" y="288649"/>
            <a:ext cx="4277749" cy="343117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AB4E962-3ECD-4034-AA62-DD11E13D8B91}"/>
              </a:ext>
            </a:extLst>
          </p:cNvPr>
          <p:cNvCxnSpPr>
            <a:cxnSpLocks/>
          </p:cNvCxnSpPr>
          <p:nvPr/>
        </p:nvCxnSpPr>
        <p:spPr>
          <a:xfrm flipH="1" flipV="1">
            <a:off x="3422468" y="2004238"/>
            <a:ext cx="2673532" cy="60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0ED1D2D-2C34-4951-9C2B-4320269DC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43" r="39000"/>
          <a:stretch/>
        </p:blipFill>
        <p:spPr>
          <a:xfrm>
            <a:off x="672155" y="3905506"/>
            <a:ext cx="2664824" cy="28548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CB25CB-CC36-4216-AA73-09DD47BCCF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00" r="29785"/>
          <a:stretch/>
        </p:blipFill>
        <p:spPr>
          <a:xfrm>
            <a:off x="9677550" y="3372024"/>
            <a:ext cx="4230315" cy="366058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C443DE8-87B5-4ECD-966C-243C5DD1D26A}"/>
              </a:ext>
            </a:extLst>
          </p:cNvPr>
          <p:cNvCxnSpPr/>
          <p:nvPr/>
        </p:nvCxnSpPr>
        <p:spPr>
          <a:xfrm flipH="1">
            <a:off x="2787588" y="4669654"/>
            <a:ext cx="1180730" cy="53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B232BC-70B6-4528-A058-53EE489F8D44}"/>
              </a:ext>
            </a:extLst>
          </p:cNvPr>
          <p:cNvCxnSpPr/>
          <p:nvPr/>
        </p:nvCxnSpPr>
        <p:spPr>
          <a:xfrm>
            <a:off x="5333662" y="4731798"/>
            <a:ext cx="4778004" cy="183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220F3BEF-DDC7-4C55-823D-1AE63516E8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546" t="-21977" r="2546" b="21977"/>
          <a:stretch/>
        </p:blipFill>
        <p:spPr>
          <a:xfrm>
            <a:off x="4742326" y="2847388"/>
            <a:ext cx="1353674" cy="123522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52FAABF-7393-4601-BFC5-B1735E6A9AD0}"/>
              </a:ext>
            </a:extLst>
          </p:cNvPr>
          <p:cNvCxnSpPr/>
          <p:nvPr/>
        </p:nvCxnSpPr>
        <p:spPr>
          <a:xfrm flipV="1">
            <a:off x="4483223" y="3249227"/>
            <a:ext cx="479394" cy="1757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2A8BE70-0C2F-44B7-B918-90DBA0C6B9AE}"/>
              </a:ext>
            </a:extLst>
          </p:cNvPr>
          <p:cNvCxnSpPr/>
          <p:nvPr/>
        </p:nvCxnSpPr>
        <p:spPr>
          <a:xfrm flipH="1" flipV="1">
            <a:off x="4995381" y="3680503"/>
            <a:ext cx="378284" cy="1353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277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4598A9-95BC-4C1D-A119-4D355CE1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6E0031-8B24-439D-B427-DDD61940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851" y="5166539"/>
            <a:ext cx="5784260" cy="175242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9EEB714-DD52-4121-ABAB-ECB4D3702E59}"/>
              </a:ext>
            </a:extLst>
          </p:cNvPr>
          <p:cNvCxnSpPr/>
          <p:nvPr/>
        </p:nvCxnSpPr>
        <p:spPr>
          <a:xfrm>
            <a:off x="7393577" y="4502331"/>
            <a:ext cx="0" cy="209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38B7D39-EE6C-4239-A48E-E0A65152F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07" t="18551" r="36107" b="18339"/>
          <a:stretch/>
        </p:blipFill>
        <p:spPr>
          <a:xfrm>
            <a:off x="9778923" y="351786"/>
            <a:ext cx="2755381" cy="31591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40D8C05-04C5-462D-A65B-B8EE7FDF7436}"/>
              </a:ext>
            </a:extLst>
          </p:cNvPr>
          <p:cNvCxnSpPr>
            <a:cxnSpLocks/>
          </p:cNvCxnSpPr>
          <p:nvPr/>
        </p:nvCxnSpPr>
        <p:spPr>
          <a:xfrm flipV="1">
            <a:off x="9192781" y="3361509"/>
            <a:ext cx="943996" cy="1140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861AD56-4650-4B69-B73E-B108B8022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250" t="18834" r="36465" b="19188"/>
          <a:stretch/>
        </p:blipFill>
        <p:spPr>
          <a:xfrm>
            <a:off x="9803714" y="3735858"/>
            <a:ext cx="2705798" cy="310246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91C624-92B8-4D2A-AA30-A60F788DE315}"/>
              </a:ext>
            </a:extLst>
          </p:cNvPr>
          <p:cNvCxnSpPr/>
          <p:nvPr/>
        </p:nvCxnSpPr>
        <p:spPr>
          <a:xfrm>
            <a:off x="12035246" y="957943"/>
            <a:ext cx="0" cy="335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8467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15B5D4-6F77-4A57-AA1F-42209527F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572"/>
          <a:stretch/>
        </p:blipFill>
        <p:spPr>
          <a:xfrm>
            <a:off x="210107" y="119743"/>
            <a:ext cx="11632448" cy="66185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CBBCF-3D16-4808-A1FA-CA95E9A89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00" r="28643"/>
          <a:stretch/>
        </p:blipFill>
        <p:spPr>
          <a:xfrm>
            <a:off x="-317731" y="2949648"/>
            <a:ext cx="3735977" cy="287454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8151D7B-3491-409B-9A19-2328AA9D491B}"/>
              </a:ext>
            </a:extLst>
          </p:cNvPr>
          <p:cNvCxnSpPr>
            <a:cxnSpLocks/>
          </p:cNvCxnSpPr>
          <p:nvPr/>
        </p:nvCxnSpPr>
        <p:spPr>
          <a:xfrm flipH="1">
            <a:off x="3232727" y="2360024"/>
            <a:ext cx="947387" cy="116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113B0F-B465-4A21-AA05-A54D1CF75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14" r="38929"/>
          <a:stretch/>
        </p:blipFill>
        <p:spPr>
          <a:xfrm>
            <a:off x="9527177" y="1985554"/>
            <a:ext cx="2664823" cy="340485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BB51D6-23D2-4DFB-8B3A-228F380B2585}"/>
              </a:ext>
            </a:extLst>
          </p:cNvPr>
          <p:cNvCxnSpPr/>
          <p:nvPr/>
        </p:nvCxnSpPr>
        <p:spPr>
          <a:xfrm>
            <a:off x="9109166" y="3823063"/>
            <a:ext cx="792480" cy="661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6573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BBAF9-11F6-4EB2-B48F-D5356869E8F2}"/>
              </a:ext>
            </a:extLst>
          </p:cNvPr>
          <p:cNvSpPr txBox="1"/>
          <p:nvPr/>
        </p:nvSpPr>
        <p:spPr>
          <a:xfrm>
            <a:off x="5041865" y="2423346"/>
            <a:ext cx="21082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/>
              <a:t>학부모</a:t>
            </a:r>
            <a:endParaRPr lang="en-US" altLang="ko-KR" sz="5000" dirty="0"/>
          </a:p>
          <a:p>
            <a:pPr algn="ctr"/>
            <a:r>
              <a:rPr lang="ko-KR" altLang="en-US" sz="2000" dirty="0"/>
              <a:t>어플 </a:t>
            </a:r>
            <a:r>
              <a:rPr lang="en-US" altLang="ko-KR" sz="2000" dirty="0"/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13048389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1C30F2A-5360-4CE2-8E98-0DAF45CBC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B8A010-D658-490C-8B50-94DCD4114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D439BD-0892-4F79-9A5A-4868FF296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8" y="-58723"/>
            <a:ext cx="3248526" cy="685800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F418372-8263-4051-8D32-96267507E85E}"/>
              </a:ext>
            </a:extLst>
          </p:cNvPr>
          <p:cNvCxnSpPr/>
          <p:nvPr/>
        </p:nvCxnSpPr>
        <p:spPr>
          <a:xfrm>
            <a:off x="176169" y="587229"/>
            <a:ext cx="4823670" cy="57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C5D96BA-1BE2-42A5-B8BA-B1E71640952F}"/>
              </a:ext>
            </a:extLst>
          </p:cNvPr>
          <p:cNvCxnSpPr>
            <a:cxnSpLocks/>
          </p:cNvCxnSpPr>
          <p:nvPr/>
        </p:nvCxnSpPr>
        <p:spPr>
          <a:xfrm>
            <a:off x="3103927" y="536895"/>
            <a:ext cx="6249798" cy="119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8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8811B8-D332-4B53-8917-1B28712F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996" y="0"/>
            <a:ext cx="8552008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28C29F3-B311-44B9-A36D-03B7041D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139" y="3833812"/>
            <a:ext cx="4436192" cy="81656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6FE936-06D9-48EC-B624-781785BF7A1F}"/>
              </a:ext>
            </a:extLst>
          </p:cNvPr>
          <p:cNvCxnSpPr/>
          <p:nvPr/>
        </p:nvCxnSpPr>
        <p:spPr>
          <a:xfrm>
            <a:off x="8255726" y="3692434"/>
            <a:ext cx="130628" cy="17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CA9C55D-7C2B-40F6-9649-C4A88C6F7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27" y="457438"/>
            <a:ext cx="2072096" cy="256675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060D7C8-3974-4C5A-8C5E-3FBFDAADD4FD}"/>
              </a:ext>
            </a:extLst>
          </p:cNvPr>
          <p:cNvCxnSpPr/>
          <p:nvPr/>
        </p:nvCxnSpPr>
        <p:spPr>
          <a:xfrm flipV="1">
            <a:off x="7686139" y="1907177"/>
            <a:ext cx="1649450" cy="82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BCC469D-BCEC-4460-B1C1-C5893ED09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28" y="56908"/>
            <a:ext cx="3360301" cy="327297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94661F8-C85C-4458-B545-E7E03B621BC7}"/>
              </a:ext>
            </a:extLst>
          </p:cNvPr>
          <p:cNvCxnSpPr/>
          <p:nvPr/>
        </p:nvCxnSpPr>
        <p:spPr>
          <a:xfrm flipH="1" flipV="1">
            <a:off x="3483429" y="1428206"/>
            <a:ext cx="4738019" cy="130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7A9CD89-0BEA-4272-A7A3-4546432801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79" t="5822" r="34839" b="11190"/>
          <a:stretch/>
        </p:blipFill>
        <p:spPr>
          <a:xfrm>
            <a:off x="707147" y="3346353"/>
            <a:ext cx="2597750" cy="3852644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C22B187-5D10-4B26-ADD7-066E9AEED80A}"/>
              </a:ext>
            </a:extLst>
          </p:cNvPr>
          <p:cNvCxnSpPr>
            <a:cxnSpLocks/>
          </p:cNvCxnSpPr>
          <p:nvPr/>
        </p:nvCxnSpPr>
        <p:spPr>
          <a:xfrm flipH="1">
            <a:off x="2854456" y="1087209"/>
            <a:ext cx="3965794" cy="373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3670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ED8A440-2E98-4C62-9970-BA7A9A572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7B4AD6-1A30-4086-BC7F-68AB49217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39A33EB-49AF-4918-98F3-E253ED365988}"/>
              </a:ext>
            </a:extLst>
          </p:cNvPr>
          <p:cNvCxnSpPr>
            <a:cxnSpLocks/>
          </p:cNvCxnSpPr>
          <p:nvPr/>
        </p:nvCxnSpPr>
        <p:spPr>
          <a:xfrm>
            <a:off x="2838275" y="1115736"/>
            <a:ext cx="2723626" cy="133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F0432D4-D032-49D8-A981-D8CF0F82C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6292"/>
            <a:ext cx="3248526" cy="68580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BD643E-7CA0-4742-9F06-7972A72EDB6C}"/>
              </a:ext>
            </a:extLst>
          </p:cNvPr>
          <p:cNvCxnSpPr/>
          <p:nvPr/>
        </p:nvCxnSpPr>
        <p:spPr>
          <a:xfrm>
            <a:off x="914400" y="1140903"/>
            <a:ext cx="8741328" cy="32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305EB87-8A2C-47A7-BC96-E36BE0467A36}"/>
              </a:ext>
            </a:extLst>
          </p:cNvPr>
          <p:cNvCxnSpPr/>
          <p:nvPr/>
        </p:nvCxnSpPr>
        <p:spPr>
          <a:xfrm flipH="1" flipV="1">
            <a:off x="1132514" y="1258349"/>
            <a:ext cx="1803633" cy="524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679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E77CB6-4C60-4BDE-8E6A-B72862D5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49" y="0"/>
            <a:ext cx="324852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5BABE8-895B-4B83-930E-EAFDDF55A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35" y="0"/>
            <a:ext cx="3248526" cy="68580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25BF4E2-BF28-474F-893E-5244C098B71F}"/>
              </a:ext>
            </a:extLst>
          </p:cNvPr>
          <p:cNvCxnSpPr/>
          <p:nvPr/>
        </p:nvCxnSpPr>
        <p:spPr>
          <a:xfrm flipV="1">
            <a:off x="4999839" y="973123"/>
            <a:ext cx="1241570" cy="3691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086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0C3D7D-46A8-4B54-8587-189B1F80B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6D61D6-8C18-4114-A8F1-D412153D1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6A3B39-9D1C-436B-B50F-E4955B2E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898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D522DA-B9AA-4B09-B325-D91C57014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353267-E047-432E-8788-B72A5B51C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D57992-0A74-4891-A7F2-DD5694432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B8C4AC-EAEC-40A6-990E-0A872D9303F5}"/>
              </a:ext>
            </a:extLst>
          </p:cNvPr>
          <p:cNvCxnSpPr/>
          <p:nvPr/>
        </p:nvCxnSpPr>
        <p:spPr>
          <a:xfrm flipV="1">
            <a:off x="2910980" y="2701255"/>
            <a:ext cx="2013358" cy="18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145381E-9BEB-4349-A059-350BC945E1F8}"/>
              </a:ext>
            </a:extLst>
          </p:cNvPr>
          <p:cNvCxnSpPr/>
          <p:nvPr/>
        </p:nvCxnSpPr>
        <p:spPr>
          <a:xfrm flipV="1">
            <a:off x="5847127" y="2642532"/>
            <a:ext cx="4496499" cy="786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4313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951446-935B-4021-BAC7-9B77B5727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55" y="0"/>
            <a:ext cx="324852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B1CC0A-BD07-4158-BE71-D9C42CC96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02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919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7FB70C-5471-4FE1-95EC-DC16ABA2D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43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74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B2193-A90D-4E0F-AD9A-40176DFAE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85C90B-B23E-4019-965A-AB0E672F7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E73B0-D92C-4A8C-84B3-15ED1F9B3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210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8DDF60-40C6-49A7-AA6E-2A60247BF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52" y="0"/>
            <a:ext cx="324852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C9AEF2-F655-4C46-A89C-9BF8FBA7C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E07240-88A1-47D7-850C-36FAD03F9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26" y="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571D48-8B58-4FD9-9B1B-BFB1566BB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578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681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E9E6581-DE43-4488-929A-725CDE57C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66" y="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600E5A-ACC3-4A51-BAFC-868E0DA9C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61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359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A1BF3D-907E-49FE-BC73-B1E044156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E21307-810F-4420-AB5F-06379517C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97B2D1-DEC7-424D-9CCA-6746F8170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5B5A98-FB51-4175-B232-7BA23F94A36A}"/>
              </a:ext>
            </a:extLst>
          </p:cNvPr>
          <p:cNvCxnSpPr/>
          <p:nvPr/>
        </p:nvCxnSpPr>
        <p:spPr>
          <a:xfrm flipV="1">
            <a:off x="2785145" y="2667699"/>
            <a:ext cx="2449585" cy="403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77A542C-ECD8-4870-9BE3-3FC527697DB9}"/>
              </a:ext>
            </a:extLst>
          </p:cNvPr>
          <p:cNvCxnSpPr/>
          <p:nvPr/>
        </p:nvCxnSpPr>
        <p:spPr>
          <a:xfrm flipV="1">
            <a:off x="7231310" y="6249798"/>
            <a:ext cx="1820411" cy="31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67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45B060-0D5A-43AB-BFF4-FE7AC4CB8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88"/>
          <a:stretch/>
        </p:blipFill>
        <p:spPr>
          <a:xfrm>
            <a:off x="880803" y="251114"/>
            <a:ext cx="10159108" cy="66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036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3402DA5-6B5C-4192-A273-71F50A1C2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4852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78EE2BC-87CB-4A20-8C0E-9D4B81F64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37" y="0"/>
            <a:ext cx="3248526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5AAFF2-8231-4939-A818-5F5F88FBA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178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BBAF9-11F6-4EB2-B48F-D5356869E8F2}"/>
              </a:ext>
            </a:extLst>
          </p:cNvPr>
          <p:cNvSpPr txBox="1"/>
          <p:nvPr/>
        </p:nvSpPr>
        <p:spPr>
          <a:xfrm>
            <a:off x="5683066" y="2423346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/>
              <a:t>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04736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E6F9B2-DDB4-4B5E-A646-69DF8DA0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AD2AB0-4A2F-481D-817A-4ED07C84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5596971"/>
            <a:ext cx="3776663" cy="113244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A91E97-4D3D-46D2-9720-21A447775BCB}"/>
              </a:ext>
            </a:extLst>
          </p:cNvPr>
          <p:cNvCxnSpPr/>
          <p:nvPr/>
        </p:nvCxnSpPr>
        <p:spPr>
          <a:xfrm flipH="1">
            <a:off x="1857375" y="5743575"/>
            <a:ext cx="1704975" cy="58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96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6FA770-2D36-400A-9249-9947EF8E4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97" y="0"/>
            <a:ext cx="10951806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70BE6CA-E2D2-4B45-858C-CD1B75D47229}"/>
              </a:ext>
            </a:extLst>
          </p:cNvPr>
          <p:cNvCxnSpPr/>
          <p:nvPr/>
        </p:nvCxnSpPr>
        <p:spPr>
          <a:xfrm>
            <a:off x="4102217" y="6207853"/>
            <a:ext cx="1283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02D16E-FFD8-41A8-B8D6-0864DB3C708C}"/>
              </a:ext>
            </a:extLst>
          </p:cNvPr>
          <p:cNvSpPr txBox="1"/>
          <p:nvPr/>
        </p:nvSpPr>
        <p:spPr>
          <a:xfrm>
            <a:off x="3959603" y="628335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가로 스크롤 발생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3A5E64-39DC-4467-8A93-1A8CF2463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99" r="36285"/>
          <a:stretch/>
        </p:blipFill>
        <p:spPr>
          <a:xfrm>
            <a:off x="243281" y="777142"/>
            <a:ext cx="3330430" cy="530371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D6C06A8-0F89-4BD3-9791-3A525D1BC4E8}"/>
              </a:ext>
            </a:extLst>
          </p:cNvPr>
          <p:cNvCxnSpPr>
            <a:cxnSpLocks/>
          </p:cNvCxnSpPr>
          <p:nvPr/>
        </p:nvCxnSpPr>
        <p:spPr>
          <a:xfrm flipH="1" flipV="1">
            <a:off x="3171039" y="2374084"/>
            <a:ext cx="2617366" cy="394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3871C7D-835F-4BA5-8E25-8BE5B62F2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695" y="3198126"/>
            <a:ext cx="2600668" cy="28491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C5D001-4A7B-4A02-8E2B-2C43DF29AF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675" r="36490"/>
          <a:stretch/>
        </p:blipFill>
        <p:spPr>
          <a:xfrm>
            <a:off x="9454393" y="483527"/>
            <a:ext cx="3271707" cy="530371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3403197-BFBF-49B3-8D7A-74B6F758DF20}"/>
              </a:ext>
            </a:extLst>
          </p:cNvPr>
          <p:cNvCxnSpPr/>
          <p:nvPr/>
        </p:nvCxnSpPr>
        <p:spPr>
          <a:xfrm>
            <a:off x="1908496" y="2885813"/>
            <a:ext cx="8661632" cy="604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45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E4DF25-2BD4-4956-AE91-6078DE2E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BC7A82-C6EC-45B8-AE87-1B90A23F9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6" r="34643"/>
          <a:stretch/>
        </p:blipFill>
        <p:spPr>
          <a:xfrm>
            <a:off x="134528" y="163743"/>
            <a:ext cx="3105061" cy="320739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D5999BE-C5D2-4EA5-938B-97207C67455D}"/>
              </a:ext>
            </a:extLst>
          </p:cNvPr>
          <p:cNvCxnSpPr/>
          <p:nvPr/>
        </p:nvCxnSpPr>
        <p:spPr>
          <a:xfrm flipH="1">
            <a:off x="2987040" y="1924594"/>
            <a:ext cx="5416731" cy="8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7E2DCA5-FC47-4C59-BA11-2C177A57C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57" t="24540" r="28143" b="16722"/>
          <a:stretch/>
        </p:blipFill>
        <p:spPr>
          <a:xfrm>
            <a:off x="8272965" y="4032068"/>
            <a:ext cx="3919035" cy="26909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602F60-93C8-4223-9852-F10B488B550F}"/>
              </a:ext>
            </a:extLst>
          </p:cNvPr>
          <p:cNvCxnSpPr/>
          <p:nvPr/>
        </p:nvCxnSpPr>
        <p:spPr>
          <a:xfrm>
            <a:off x="9379131" y="1968137"/>
            <a:ext cx="304800" cy="2377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F4B064D-3997-413F-94F5-341EABB51F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71" t="19021" r="28143" b="10940"/>
          <a:stretch/>
        </p:blipFill>
        <p:spPr>
          <a:xfrm>
            <a:off x="134528" y="3584488"/>
            <a:ext cx="3657601" cy="297633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04D822E-CA6C-4B17-847E-6CEE212BFED7}"/>
              </a:ext>
            </a:extLst>
          </p:cNvPr>
          <p:cNvCxnSpPr/>
          <p:nvPr/>
        </p:nvCxnSpPr>
        <p:spPr>
          <a:xfrm flipH="1">
            <a:off x="3239589" y="3762103"/>
            <a:ext cx="975360" cy="705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19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DF7F81-8333-4451-BC21-E9F235547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01" y="0"/>
            <a:ext cx="9373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1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39C79C-C604-4E72-B632-FA042957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67"/>
            <a:ext cx="12192000" cy="66932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BC53C7-FF55-4188-B1AE-378CA40F3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0" r="3659" b="4655"/>
          <a:stretch/>
        </p:blipFill>
        <p:spPr>
          <a:xfrm>
            <a:off x="73752" y="522515"/>
            <a:ext cx="2394787" cy="273449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5D8A41-4AD3-41DA-8D95-B99DF4957868}"/>
              </a:ext>
            </a:extLst>
          </p:cNvPr>
          <p:cNvCxnSpPr/>
          <p:nvPr/>
        </p:nvCxnSpPr>
        <p:spPr>
          <a:xfrm flipH="1">
            <a:off x="2133600" y="1654629"/>
            <a:ext cx="6827520" cy="32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BF21054-1219-4F47-AFC0-7B5AED25F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57" r="38214"/>
          <a:stretch/>
        </p:blipFill>
        <p:spPr>
          <a:xfrm>
            <a:off x="182879" y="3540230"/>
            <a:ext cx="2285659" cy="13308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2F2C6E8-72AF-4D7B-A92F-19597D617A4A}"/>
              </a:ext>
            </a:extLst>
          </p:cNvPr>
          <p:cNvCxnSpPr/>
          <p:nvPr/>
        </p:nvCxnSpPr>
        <p:spPr>
          <a:xfrm flipH="1">
            <a:off x="1976846" y="2481943"/>
            <a:ext cx="4641668" cy="1907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41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53613E-DF30-4F9B-AC83-26D697B10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87" y="0"/>
            <a:ext cx="10369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0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BBAF9-11F6-4EB2-B48F-D5356869E8F2}"/>
              </a:ext>
            </a:extLst>
          </p:cNvPr>
          <p:cNvSpPr txBox="1"/>
          <p:nvPr/>
        </p:nvSpPr>
        <p:spPr>
          <a:xfrm>
            <a:off x="5362466" y="2423346"/>
            <a:ext cx="14670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/>
              <a:t>원장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77254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591512-4434-40DA-B841-059DCA68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711" y="0"/>
            <a:ext cx="9846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36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DE8FB3-81A1-408A-8140-2C9531A00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549"/>
            <a:ext cx="12192000" cy="65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7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5AFE901-6E92-465B-8B32-6C03584F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6" y="0"/>
            <a:ext cx="1168722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6A7F90-3A51-4826-81A6-79B4FBA2D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86" r="39000"/>
          <a:stretch/>
        </p:blipFill>
        <p:spPr>
          <a:xfrm>
            <a:off x="9712554" y="2672140"/>
            <a:ext cx="2383652" cy="257042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AAF0443-C2DF-44A0-B8EF-2B065CD8F4B2}"/>
              </a:ext>
            </a:extLst>
          </p:cNvPr>
          <p:cNvCxnSpPr/>
          <p:nvPr/>
        </p:nvCxnSpPr>
        <p:spPr>
          <a:xfrm flipV="1">
            <a:off x="9135291" y="4241074"/>
            <a:ext cx="957943" cy="49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06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96D90B-C144-4AC5-8FF5-FD8AB25C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637ECA-E7A4-42DC-B14E-A4A6BC52A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29" r="35929"/>
          <a:stretch/>
        </p:blipFill>
        <p:spPr>
          <a:xfrm>
            <a:off x="9274627" y="1428207"/>
            <a:ext cx="2810735" cy="281062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38CEA72-49D2-4737-AD81-093FC917DD3C}"/>
              </a:ext>
            </a:extLst>
          </p:cNvPr>
          <p:cNvCxnSpPr>
            <a:cxnSpLocks/>
          </p:cNvCxnSpPr>
          <p:nvPr/>
        </p:nvCxnSpPr>
        <p:spPr>
          <a:xfrm>
            <a:off x="5364480" y="3709851"/>
            <a:ext cx="4214949" cy="209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6908E50-5FDF-4210-9DBF-26593E8082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57" r="35857"/>
          <a:stretch/>
        </p:blipFill>
        <p:spPr>
          <a:xfrm>
            <a:off x="287381" y="3213463"/>
            <a:ext cx="2766713" cy="265807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F807EA3-C0BE-41CF-AF20-FF1F82557D34}"/>
              </a:ext>
            </a:extLst>
          </p:cNvPr>
          <p:cNvCxnSpPr/>
          <p:nvPr/>
        </p:nvCxnSpPr>
        <p:spPr>
          <a:xfrm flipH="1">
            <a:off x="2612571" y="3814354"/>
            <a:ext cx="1419498" cy="42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67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2D26D0-935E-465A-8B9D-4D538BADB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27" y="0"/>
            <a:ext cx="1053954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172A03-CB5C-4F1B-8A45-AA3D31735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99" r="30572"/>
          <a:stretch/>
        </p:blipFill>
        <p:spPr>
          <a:xfrm>
            <a:off x="200726" y="473272"/>
            <a:ext cx="3295228" cy="307315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FFF3994-E838-4579-B77B-FB526B516237}"/>
              </a:ext>
            </a:extLst>
          </p:cNvPr>
          <p:cNvCxnSpPr>
            <a:cxnSpLocks/>
          </p:cNvCxnSpPr>
          <p:nvPr/>
        </p:nvCxnSpPr>
        <p:spPr>
          <a:xfrm flipH="1">
            <a:off x="3204839" y="2969623"/>
            <a:ext cx="5286019" cy="173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5BB1782-5312-4245-99FD-B07D6FE438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00" r="30357"/>
          <a:stretch/>
        </p:blipFill>
        <p:spPr>
          <a:xfrm>
            <a:off x="212223" y="3665636"/>
            <a:ext cx="3303594" cy="307315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D316491-8BA0-40FD-9FB1-4B2614DECF12}"/>
              </a:ext>
            </a:extLst>
          </p:cNvPr>
          <p:cNvCxnSpPr/>
          <p:nvPr/>
        </p:nvCxnSpPr>
        <p:spPr>
          <a:xfrm flipH="1">
            <a:off x="3275860" y="3546425"/>
            <a:ext cx="1846556" cy="865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431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BDC42ED-480E-4AEF-AD2B-7FCFC097F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79" y="0"/>
            <a:ext cx="1112204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36D843-B73F-4C01-A262-DAB11A401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86" r="28857"/>
          <a:stretch/>
        </p:blipFill>
        <p:spPr>
          <a:xfrm>
            <a:off x="121921" y="3317966"/>
            <a:ext cx="4199288" cy="338630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0029751-B6F1-46B2-A0CB-E5BF8C04B4DC}"/>
              </a:ext>
            </a:extLst>
          </p:cNvPr>
          <p:cNvCxnSpPr/>
          <p:nvPr/>
        </p:nvCxnSpPr>
        <p:spPr>
          <a:xfrm flipH="1">
            <a:off x="4180114" y="3117669"/>
            <a:ext cx="4406537" cy="108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6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F22641-5566-4A81-8036-4D211216D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97" y="0"/>
            <a:ext cx="10706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1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AFDFCE-8D4E-4612-8090-25E2D5A7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47" y="0"/>
            <a:ext cx="846210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260669-71F9-43EF-9028-72FE2C1C6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14" r="38143"/>
          <a:stretch/>
        </p:blipFill>
        <p:spPr>
          <a:xfrm>
            <a:off x="505098" y="1038594"/>
            <a:ext cx="2882537" cy="166314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7D25BCF-EA52-45EA-86DF-0B699FEDADB9}"/>
              </a:ext>
            </a:extLst>
          </p:cNvPr>
          <p:cNvCxnSpPr/>
          <p:nvPr/>
        </p:nvCxnSpPr>
        <p:spPr>
          <a:xfrm flipH="1">
            <a:off x="3152503" y="1706880"/>
            <a:ext cx="2943496" cy="45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51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D6100D-0973-4DA3-82A0-83195585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19" y="0"/>
            <a:ext cx="1082296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E9D5FE-FC50-4627-B54D-CB2EB65C8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14" r="38143"/>
          <a:stretch/>
        </p:blipFill>
        <p:spPr>
          <a:xfrm>
            <a:off x="505099" y="1482731"/>
            <a:ext cx="2882537" cy="1663141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D7C891A-59AB-4C25-A0C1-EC00310865AE}"/>
              </a:ext>
            </a:extLst>
          </p:cNvPr>
          <p:cNvCxnSpPr/>
          <p:nvPr/>
        </p:nvCxnSpPr>
        <p:spPr>
          <a:xfrm flipH="1">
            <a:off x="3152504" y="2151017"/>
            <a:ext cx="2943496" cy="45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16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77BAE9-60EE-49E1-B8E3-EF9A8B68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19" y="0"/>
            <a:ext cx="10822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2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3CD9B1-96FB-44B3-83A2-894DAF39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57" y="0"/>
            <a:ext cx="8130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66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B60A2F-95E9-4BD9-BAED-73DF804E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19" y="0"/>
            <a:ext cx="8894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07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744D94-A263-4D2A-8163-568340E3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604"/>
            <a:ext cx="12192000" cy="62647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7F6D15-562C-4976-98C1-197FF851D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57" r="38286"/>
          <a:stretch/>
        </p:blipFill>
        <p:spPr>
          <a:xfrm>
            <a:off x="139337" y="1319168"/>
            <a:ext cx="2847704" cy="188576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B905517-5514-4C30-A0C1-4F454AFDD49F}"/>
              </a:ext>
            </a:extLst>
          </p:cNvPr>
          <p:cNvCxnSpPr/>
          <p:nvPr/>
        </p:nvCxnSpPr>
        <p:spPr>
          <a:xfrm flipH="1" flipV="1">
            <a:off x="2629989" y="2325189"/>
            <a:ext cx="3204754" cy="29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97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C266BE-E14F-4FA2-9403-E4B2DE5D4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223"/>
            <a:ext cx="12192000" cy="64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93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F885FF6-F49F-4391-8B32-F0A90BAB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97"/>
            <a:ext cx="12192000" cy="66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7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EFCADF-4EEE-44D2-8040-3BF79F8A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4" y="0"/>
            <a:ext cx="11969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3AB758-CB2D-4E94-AC40-ED8BB21F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51C2D3-B58F-4B22-AAE6-79E2BCAA5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3" r="38214"/>
          <a:stretch/>
        </p:blipFill>
        <p:spPr>
          <a:xfrm>
            <a:off x="69669" y="1989728"/>
            <a:ext cx="2882538" cy="188576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F48C43C-0D59-45FA-95F0-F21FB167A854}"/>
              </a:ext>
            </a:extLst>
          </p:cNvPr>
          <p:cNvCxnSpPr/>
          <p:nvPr/>
        </p:nvCxnSpPr>
        <p:spPr>
          <a:xfrm flipH="1">
            <a:off x="2638697" y="2368731"/>
            <a:ext cx="2995749" cy="670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93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5E8F3A-8011-45E5-A139-40CE09423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7" y="0"/>
            <a:ext cx="11947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09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647615-6344-45DA-821B-C67C0CCA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40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872C4D-5928-4266-9740-736D443C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88" y="0"/>
            <a:ext cx="6843424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115D63-F352-43CB-9825-2A70555CC8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72" r="29428"/>
          <a:stretch/>
        </p:blipFill>
        <p:spPr>
          <a:xfrm>
            <a:off x="8203473" y="496388"/>
            <a:ext cx="3908409" cy="36656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BF9CC79-6FB4-4390-9AB4-8616281F359D}"/>
              </a:ext>
            </a:extLst>
          </p:cNvPr>
          <p:cNvCxnSpPr>
            <a:cxnSpLocks/>
          </p:cNvCxnSpPr>
          <p:nvPr/>
        </p:nvCxnSpPr>
        <p:spPr>
          <a:xfrm flipV="1">
            <a:off x="7916091" y="1219200"/>
            <a:ext cx="444138" cy="5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268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40B08A0-620A-4D0F-B2C2-B2FBF8E8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080"/>
            <a:ext cx="12192000" cy="62258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94FE42-9064-473B-A52A-6A71F517A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3" t="26465" r="38821" b="26675"/>
          <a:stretch/>
        </p:blipFill>
        <p:spPr>
          <a:xfrm>
            <a:off x="261258" y="853440"/>
            <a:ext cx="2159726" cy="231893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711B4AD-0694-45E9-87F7-E748036D9AF4}"/>
              </a:ext>
            </a:extLst>
          </p:cNvPr>
          <p:cNvCxnSpPr/>
          <p:nvPr/>
        </p:nvCxnSpPr>
        <p:spPr>
          <a:xfrm flipH="1" flipV="1">
            <a:off x="2081349" y="2046514"/>
            <a:ext cx="1602377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C2C1480-02F9-437D-8DC6-B282ADE2B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527" y="498565"/>
            <a:ext cx="2927438" cy="309589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6C4F27D-7556-4502-B1A0-6AB6017CF2EB}"/>
              </a:ext>
            </a:extLst>
          </p:cNvPr>
          <p:cNvCxnSpPr/>
          <p:nvPr/>
        </p:nvCxnSpPr>
        <p:spPr>
          <a:xfrm flipV="1">
            <a:off x="9283337" y="1454331"/>
            <a:ext cx="635726" cy="558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F0A1284-B7DC-4E78-8975-FF674C74A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6829" y="498565"/>
            <a:ext cx="2927437" cy="309589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097D635-1D36-4E49-AA3A-CB5CA1E683A8}"/>
              </a:ext>
            </a:extLst>
          </p:cNvPr>
          <p:cNvCxnSpPr/>
          <p:nvPr/>
        </p:nvCxnSpPr>
        <p:spPr>
          <a:xfrm>
            <a:off x="11864750" y="1600200"/>
            <a:ext cx="1051150" cy="133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DC7ABE2-0017-4F6D-AA6F-977BBC58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1526" y="3709851"/>
            <a:ext cx="2927439" cy="30958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5D5D34-02AD-451F-BE15-5C2EA19CC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6827" y="3709850"/>
            <a:ext cx="2927440" cy="30958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420FE9-5863-429B-96B8-E4FC4B008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525" y="6858000"/>
            <a:ext cx="2927440" cy="30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1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2B9AA7-42B5-44FE-9E83-0CD0B4B53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57" y="0"/>
            <a:ext cx="8130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90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C2C1480-02F9-437D-8DC6-B282ADE2B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7" y="420732"/>
            <a:ext cx="5689156" cy="60165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0A1284-B7DC-4E78-8975-FF674C74A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19" y="420732"/>
            <a:ext cx="5689155" cy="60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06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DC7ABE2-0017-4F6D-AA6F-977BBC58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0" y="420732"/>
            <a:ext cx="5689155" cy="60165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5D5D34-02AD-451F-BE15-5C2EA19C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15" y="420732"/>
            <a:ext cx="5689155" cy="60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2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DAB528-0AD4-4BF2-89BD-C38D614E1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72609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6D2C20-559B-4068-8CB4-4129A123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513" y="0"/>
            <a:ext cx="3684887" cy="37651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C088382-DFFB-4231-BD5D-01A293660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066" y="3556000"/>
            <a:ext cx="3675334" cy="35763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463BD4-146B-496A-B274-529EE6408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609" y="1"/>
            <a:ext cx="2901979" cy="29972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F737B7B-BED4-42D8-B960-9749988D484A}"/>
              </a:ext>
            </a:extLst>
          </p:cNvPr>
          <p:cNvCxnSpPr/>
          <p:nvPr/>
        </p:nvCxnSpPr>
        <p:spPr>
          <a:xfrm>
            <a:off x="4192888" y="952500"/>
            <a:ext cx="396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551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3A3404-5564-45BF-8387-0D2E1635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6" y="0"/>
            <a:ext cx="10877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62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170AD8-1806-46A8-AB28-C057A5EC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41"/>
            <a:ext cx="12192000" cy="65699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484C272-3326-443F-B105-2CF677EC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3" t="16751" r="29583" b="16945"/>
          <a:stretch/>
        </p:blipFill>
        <p:spPr>
          <a:xfrm>
            <a:off x="177800" y="304800"/>
            <a:ext cx="3106057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48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83387E-908F-4FDD-B0F6-94A80897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41"/>
            <a:ext cx="12192000" cy="65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04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2660EAD-E14A-4AEE-B442-C3C9B644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993"/>
            <a:ext cx="12192000" cy="64920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28CB64-BA77-43A0-BEA6-47E6A0F17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02" t="66852" r="21070" b="12222"/>
          <a:stretch/>
        </p:blipFill>
        <p:spPr>
          <a:xfrm>
            <a:off x="7480301" y="6140450"/>
            <a:ext cx="6134100" cy="14351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077106-0EDE-45E6-875B-9C3F9522378A}"/>
              </a:ext>
            </a:extLst>
          </p:cNvPr>
          <p:cNvCxnSpPr/>
          <p:nvPr/>
        </p:nvCxnSpPr>
        <p:spPr>
          <a:xfrm>
            <a:off x="7747000" y="5549900"/>
            <a:ext cx="1320800" cy="158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9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305A9C-934E-4154-9AC5-6D95726A1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88" y="0"/>
            <a:ext cx="6843424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B0769F-CF30-4AB8-B6A7-ECFE2BF74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72" t="30185" r="28844" b="29815"/>
          <a:stretch/>
        </p:blipFill>
        <p:spPr>
          <a:xfrm>
            <a:off x="8801100" y="787400"/>
            <a:ext cx="2921000" cy="27432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1CBD8D-D57A-4403-BA89-C6D2080FBC5B}"/>
              </a:ext>
            </a:extLst>
          </p:cNvPr>
          <p:cNvCxnSpPr/>
          <p:nvPr/>
        </p:nvCxnSpPr>
        <p:spPr>
          <a:xfrm flipV="1">
            <a:off x="7937500" y="1549400"/>
            <a:ext cx="1117600" cy="16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184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81F8516-3137-44C9-AC97-932524E88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71" y="0"/>
            <a:ext cx="681445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DDE5FC-5056-457E-B4D9-68767E71F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09" t="32963" r="28195" b="32777"/>
          <a:stretch/>
        </p:blipFill>
        <p:spPr>
          <a:xfrm>
            <a:off x="508000" y="800100"/>
            <a:ext cx="2984500" cy="23495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508D91C-5C45-4678-8F0C-55A2BF0A71EB}"/>
              </a:ext>
            </a:extLst>
          </p:cNvPr>
          <p:cNvCxnSpPr/>
          <p:nvPr/>
        </p:nvCxnSpPr>
        <p:spPr>
          <a:xfrm flipH="1">
            <a:off x="3263900" y="1308100"/>
            <a:ext cx="1663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5B2BA65-229B-4EFA-91FB-3B4EF62F1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59" t="35369" r="38445" b="35742"/>
          <a:stretch/>
        </p:blipFill>
        <p:spPr>
          <a:xfrm>
            <a:off x="8490857" y="1308100"/>
            <a:ext cx="1587500" cy="198120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4356212-FEEE-45AD-85B4-9D828FE1842B}"/>
              </a:ext>
            </a:extLst>
          </p:cNvPr>
          <p:cNvCxnSpPr/>
          <p:nvPr/>
        </p:nvCxnSpPr>
        <p:spPr>
          <a:xfrm flipV="1">
            <a:off x="7942217" y="1663337"/>
            <a:ext cx="757285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70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6FF3CC-5FD7-47A6-89C5-9D6CC275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8A6219-9C92-42CE-976F-E0517C469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64" t="21523" r="35965" b="22018"/>
          <a:stretch/>
        </p:blipFill>
        <p:spPr>
          <a:xfrm>
            <a:off x="8769532" y="1881052"/>
            <a:ext cx="3422468" cy="347472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790BA89-28FC-4A9A-804E-535B5664EA05}"/>
              </a:ext>
            </a:extLst>
          </p:cNvPr>
          <p:cNvCxnSpPr/>
          <p:nvPr/>
        </p:nvCxnSpPr>
        <p:spPr>
          <a:xfrm flipV="1">
            <a:off x="7959634" y="2394857"/>
            <a:ext cx="1062446" cy="1034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93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9CBE5F-23A5-46F2-A849-6B2A0C0C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57" y="0"/>
            <a:ext cx="8130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82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769018-AA5F-4559-9FD8-B8B834FF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C33F72D-1F53-49DB-951D-261233C6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57"/>
            <a:ext cx="12192000" cy="65958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21E2EB-48A0-4F37-8D86-B777608BD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29" r="34357"/>
          <a:stretch/>
        </p:blipFill>
        <p:spPr>
          <a:xfrm>
            <a:off x="9810858" y="1031262"/>
            <a:ext cx="2773027" cy="294855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6D5E9A7-EADD-4BE8-A167-330D59F4AB3C}"/>
              </a:ext>
            </a:extLst>
          </p:cNvPr>
          <p:cNvCxnSpPr/>
          <p:nvPr/>
        </p:nvCxnSpPr>
        <p:spPr>
          <a:xfrm>
            <a:off x="9170126" y="2542903"/>
            <a:ext cx="844731" cy="5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0FC8AD6-B7FD-44A4-A82A-F83CFC321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189" y="5356627"/>
            <a:ext cx="5453852" cy="2299173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FBD6FF-AEC0-4B4B-80A2-E5E350E36D17}"/>
              </a:ext>
            </a:extLst>
          </p:cNvPr>
          <p:cNvCxnSpPr/>
          <p:nvPr/>
        </p:nvCxnSpPr>
        <p:spPr>
          <a:xfrm>
            <a:off x="4902926" y="4471017"/>
            <a:ext cx="3457303" cy="117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46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DA6ED9-38AE-456D-886E-2B3ECFB1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17"/>
            <a:ext cx="12192000" cy="65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33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5F8D2E-008E-41D3-9202-984361C96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349"/>
          <a:stretch/>
        </p:blipFill>
        <p:spPr>
          <a:xfrm>
            <a:off x="1584959" y="127337"/>
            <a:ext cx="7052863" cy="64070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99E616-B812-4CC2-B9A0-4463D8A9C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57" r="37857"/>
          <a:stretch/>
        </p:blipFill>
        <p:spPr>
          <a:xfrm>
            <a:off x="182880" y="158883"/>
            <a:ext cx="2960915" cy="263221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57E1DC4-646B-41E7-A5BE-AB9DB1D8A35E}"/>
              </a:ext>
            </a:extLst>
          </p:cNvPr>
          <p:cNvCxnSpPr>
            <a:cxnSpLocks/>
          </p:cNvCxnSpPr>
          <p:nvPr/>
        </p:nvCxnSpPr>
        <p:spPr>
          <a:xfrm flipH="1">
            <a:off x="2664823" y="1114697"/>
            <a:ext cx="2088923" cy="36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B787E98-E6A0-4CD3-BB49-67D7496C02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71" r="22929"/>
          <a:stretch/>
        </p:blipFill>
        <p:spPr>
          <a:xfrm>
            <a:off x="7604851" y="158883"/>
            <a:ext cx="4452091" cy="354226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D273B9E-3A20-4926-B09B-A5D45D5DD070}"/>
              </a:ext>
            </a:extLst>
          </p:cNvPr>
          <p:cNvCxnSpPr>
            <a:cxnSpLocks/>
          </p:cNvCxnSpPr>
          <p:nvPr/>
        </p:nvCxnSpPr>
        <p:spPr>
          <a:xfrm flipV="1">
            <a:off x="6984274" y="444137"/>
            <a:ext cx="783772" cy="1846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7BD89022-E62A-42F4-BAC5-0381283F3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00" r="27428"/>
          <a:stretch/>
        </p:blipFill>
        <p:spPr>
          <a:xfrm>
            <a:off x="182880" y="3039291"/>
            <a:ext cx="3817374" cy="236530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E0E500-23E1-4325-981D-A9C232EAEB5B}"/>
              </a:ext>
            </a:extLst>
          </p:cNvPr>
          <p:cNvCxnSpPr/>
          <p:nvPr/>
        </p:nvCxnSpPr>
        <p:spPr>
          <a:xfrm flipH="1">
            <a:off x="3587931" y="2621280"/>
            <a:ext cx="2508069" cy="57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90542D0-7222-42C8-A1DF-B032B7296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9474" y="4314546"/>
            <a:ext cx="5512526" cy="88853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AF10A1-92D0-415B-908B-6225C4764BAA}"/>
              </a:ext>
            </a:extLst>
          </p:cNvPr>
          <p:cNvCxnSpPr/>
          <p:nvPr/>
        </p:nvCxnSpPr>
        <p:spPr>
          <a:xfrm>
            <a:off x="6984274" y="4153989"/>
            <a:ext cx="1123406" cy="80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94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3AF904-A864-4DA8-9325-21F6DBB9B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794"/>
          <a:stretch/>
        </p:blipFill>
        <p:spPr>
          <a:xfrm>
            <a:off x="2151018" y="0"/>
            <a:ext cx="7542471" cy="68081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5A71697-FD9B-4BC7-952D-E43C267F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663" y="4136571"/>
            <a:ext cx="4602208" cy="73147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430878-30EC-4E0B-B764-F780F3A9DC4D}"/>
              </a:ext>
            </a:extLst>
          </p:cNvPr>
          <p:cNvCxnSpPr/>
          <p:nvPr/>
        </p:nvCxnSpPr>
        <p:spPr>
          <a:xfrm>
            <a:off x="7898674" y="3962400"/>
            <a:ext cx="914400" cy="77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725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C873F5-561F-4652-B756-CF2EA6BD1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60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753133-24B8-495F-8C33-07C9DA65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945"/>
            <a:ext cx="12192000" cy="64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2F719F-40B2-44A4-A1C9-26D2EB910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05"/>
          <a:stretch/>
        </p:blipFill>
        <p:spPr>
          <a:xfrm>
            <a:off x="2769326" y="25603"/>
            <a:ext cx="6168223" cy="68067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DBBC5C-C584-4A69-BE0E-4A0ACCCE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7" y="235132"/>
            <a:ext cx="3179840" cy="35008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1E0A37-127B-4C46-923D-4E6106D4E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157" y="375422"/>
            <a:ext cx="4091811" cy="280320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011FA4-7BA5-4B2D-9BD5-9B0B6F55AA8A}"/>
              </a:ext>
            </a:extLst>
          </p:cNvPr>
          <p:cNvCxnSpPr/>
          <p:nvPr/>
        </p:nvCxnSpPr>
        <p:spPr>
          <a:xfrm flipH="1" flipV="1">
            <a:off x="3309257" y="1314994"/>
            <a:ext cx="3309257" cy="38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05430E2-C97E-41DC-B5B9-5EE97C3F663B}"/>
              </a:ext>
            </a:extLst>
          </p:cNvPr>
          <p:cNvCxnSpPr/>
          <p:nvPr/>
        </p:nvCxnSpPr>
        <p:spPr>
          <a:xfrm>
            <a:off x="7489371" y="1698171"/>
            <a:ext cx="731520" cy="156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7BD74B3-763C-4F72-B381-0C9E3B57D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592" y="3428999"/>
            <a:ext cx="4632408" cy="225264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7AD0C00-B92A-4A69-B112-53635F771011}"/>
              </a:ext>
            </a:extLst>
          </p:cNvPr>
          <p:cNvCxnSpPr/>
          <p:nvPr/>
        </p:nvCxnSpPr>
        <p:spPr>
          <a:xfrm>
            <a:off x="5773783" y="1854926"/>
            <a:ext cx="2447108" cy="175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095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A117A0-6F85-4915-A17D-585B55AE9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83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4C0460-8FF0-4163-A791-8F9AE165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44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1BDBF1F-076B-476C-9AC5-599881B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69AC686-6CD8-489B-8C19-6504BA23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64" t="31003" r="32750" b="31075"/>
          <a:stretch/>
        </p:blipFill>
        <p:spPr>
          <a:xfrm>
            <a:off x="69668" y="981892"/>
            <a:ext cx="3548734" cy="195289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DF5EFAB-BE61-42A9-9D4E-EBFF740F161E}"/>
              </a:ext>
            </a:extLst>
          </p:cNvPr>
          <p:cNvCxnSpPr/>
          <p:nvPr/>
        </p:nvCxnSpPr>
        <p:spPr>
          <a:xfrm flipH="1" flipV="1">
            <a:off x="3370217" y="2516777"/>
            <a:ext cx="4511040" cy="120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7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F132A-0A51-457E-ACCC-227CCA42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18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A4855A-F9C8-4939-9261-3939B6AC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86" y="0"/>
            <a:ext cx="9498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98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5B5EBC-1A4B-48CB-B769-C80C92AF2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794"/>
          <a:stretch/>
        </p:blipFill>
        <p:spPr>
          <a:xfrm>
            <a:off x="1231359" y="78377"/>
            <a:ext cx="9729282" cy="5945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5D9059-99AC-4538-B29E-11E0CAF0F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8" r="20208" b="61651"/>
          <a:stretch/>
        </p:blipFill>
        <p:spPr>
          <a:xfrm>
            <a:off x="8839200" y="2136689"/>
            <a:ext cx="3352800" cy="373633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953C013-0A35-4119-87F7-96CCD5328804}"/>
              </a:ext>
            </a:extLst>
          </p:cNvPr>
          <p:cNvCxnSpPr/>
          <p:nvPr/>
        </p:nvCxnSpPr>
        <p:spPr>
          <a:xfrm>
            <a:off x="8673737" y="2699657"/>
            <a:ext cx="235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39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A7AA66-0BFB-46C5-AED7-6C105BC4E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84" y="0"/>
            <a:ext cx="101014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6242AF-BA52-4C67-A9F5-6AFB95C6B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2" t="28508" r="39008" b="28572"/>
          <a:stretch/>
        </p:blipFill>
        <p:spPr>
          <a:xfrm>
            <a:off x="653143" y="3518262"/>
            <a:ext cx="2229394" cy="294349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8A714EC-5BEB-438E-BE84-DA2CDF3E436F}"/>
              </a:ext>
            </a:extLst>
          </p:cNvPr>
          <p:cNvCxnSpPr/>
          <p:nvPr/>
        </p:nvCxnSpPr>
        <p:spPr>
          <a:xfrm flipH="1">
            <a:off x="2638697" y="5225143"/>
            <a:ext cx="2804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333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C61EEA7-8EA4-4848-98CA-F9F4A4B4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670" y="30480"/>
            <a:ext cx="658452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BAE0AA-39E3-4958-AE39-8C083B16E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06" y="291737"/>
            <a:ext cx="4257794" cy="171994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854A202-506D-4EB0-9101-956247EBE7DB}"/>
              </a:ext>
            </a:extLst>
          </p:cNvPr>
          <p:cNvCxnSpPr>
            <a:cxnSpLocks/>
          </p:cNvCxnSpPr>
          <p:nvPr/>
        </p:nvCxnSpPr>
        <p:spPr>
          <a:xfrm flipV="1">
            <a:off x="6095999" y="1428206"/>
            <a:ext cx="2011681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88F2DA8-D155-48AE-B0CE-F4AE26EBE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081" y="2094138"/>
            <a:ext cx="4360902" cy="179845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B3F5356-0B82-4D43-81AB-191881D9A031}"/>
              </a:ext>
            </a:extLst>
          </p:cNvPr>
          <p:cNvCxnSpPr/>
          <p:nvPr/>
        </p:nvCxnSpPr>
        <p:spPr>
          <a:xfrm>
            <a:off x="7524206" y="1856966"/>
            <a:ext cx="748937" cy="144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2689C181-F659-4F6B-9BF7-100AA11478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04" r="23863"/>
          <a:stretch/>
        </p:blipFill>
        <p:spPr>
          <a:xfrm>
            <a:off x="444139" y="627017"/>
            <a:ext cx="2865120" cy="685800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7E046C3-3B94-4D6C-9F69-B632743FEB1D}"/>
              </a:ext>
            </a:extLst>
          </p:cNvPr>
          <p:cNvCxnSpPr/>
          <p:nvPr/>
        </p:nvCxnSpPr>
        <p:spPr>
          <a:xfrm flipH="1" flipV="1">
            <a:off x="2906275" y="3459480"/>
            <a:ext cx="2002122" cy="43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268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5E5234-6EC7-48AD-A150-2F9AD168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2" y="0"/>
            <a:ext cx="11499396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E8F42D-7112-4945-A7BC-84F2FFFCD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32" r="20658"/>
          <a:stretch/>
        </p:blipFill>
        <p:spPr>
          <a:xfrm>
            <a:off x="86537" y="1341119"/>
            <a:ext cx="2491199" cy="531658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34B3097-022F-47A0-827B-0E616C5BD477}"/>
              </a:ext>
            </a:extLst>
          </p:cNvPr>
          <p:cNvCxnSpPr/>
          <p:nvPr/>
        </p:nvCxnSpPr>
        <p:spPr>
          <a:xfrm flipH="1">
            <a:off x="2229394" y="3317966"/>
            <a:ext cx="2629989" cy="111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4537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15D185-C492-4C0E-B411-BDD10A33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729" y="0"/>
            <a:ext cx="490454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261FBB-A05C-4428-A800-917DF4D99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0" r="16873"/>
          <a:stretch/>
        </p:blipFill>
        <p:spPr>
          <a:xfrm>
            <a:off x="496389" y="261257"/>
            <a:ext cx="2778034" cy="68580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A2928B0-2D44-41E2-8999-496350356221}"/>
              </a:ext>
            </a:extLst>
          </p:cNvPr>
          <p:cNvCxnSpPr/>
          <p:nvPr/>
        </p:nvCxnSpPr>
        <p:spPr>
          <a:xfrm flipH="1">
            <a:off x="2943497" y="2690949"/>
            <a:ext cx="2246812" cy="53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964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0CED61-15C5-4BD8-9A86-0BFD916D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19" y="0"/>
            <a:ext cx="5995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66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D8C2EA-3D9C-4AB5-94D9-3ECD7B7C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62" y="0"/>
            <a:ext cx="999947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DA5EF4-36B6-4A92-A137-E9706DB1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457" y="148878"/>
            <a:ext cx="2738301" cy="273282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957C402-7F64-4A63-B794-B7C496CA96DF}"/>
              </a:ext>
            </a:extLst>
          </p:cNvPr>
          <p:cNvCxnSpPr>
            <a:cxnSpLocks/>
          </p:cNvCxnSpPr>
          <p:nvPr/>
        </p:nvCxnSpPr>
        <p:spPr>
          <a:xfrm flipV="1">
            <a:off x="7245531" y="1027612"/>
            <a:ext cx="2081349" cy="97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D39DB39-A7B2-403D-92F0-BDA13B4C1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0457" y="2804160"/>
            <a:ext cx="3433136" cy="405384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1C131AE-340A-4FC7-A231-5C2F8DAF1C4B}"/>
              </a:ext>
            </a:extLst>
          </p:cNvPr>
          <p:cNvCxnSpPr/>
          <p:nvPr/>
        </p:nvCxnSpPr>
        <p:spPr>
          <a:xfrm>
            <a:off x="8638903" y="6305006"/>
            <a:ext cx="879566" cy="40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409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DA3DE0-F2A6-4F13-B637-7F254400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05B8B2-2CAE-4D2A-A72E-242CC23B5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23" y="2719423"/>
            <a:ext cx="3694660" cy="359864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3577993-B1F0-483C-9E78-632F686AC3E8}"/>
              </a:ext>
            </a:extLst>
          </p:cNvPr>
          <p:cNvCxnSpPr/>
          <p:nvPr/>
        </p:nvCxnSpPr>
        <p:spPr>
          <a:xfrm flipH="1">
            <a:off x="3439886" y="2847703"/>
            <a:ext cx="3596640" cy="19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421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5AE59E2-5B39-4878-B5C4-E1C1EAA3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" y="0"/>
            <a:ext cx="12161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0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6DC80C-5B4E-4BDA-BD17-1075B9CCE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52"/>
          <a:stretch/>
        </p:blipFill>
        <p:spPr>
          <a:xfrm>
            <a:off x="887515" y="53033"/>
            <a:ext cx="10416969" cy="68049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E0E3134-34BD-49C5-A05C-BAD7563BC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584" y="1529898"/>
            <a:ext cx="4862495" cy="107068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E101B-E046-45F4-9870-0D9776089D0C}"/>
              </a:ext>
            </a:extLst>
          </p:cNvPr>
          <p:cNvCxnSpPr/>
          <p:nvPr/>
        </p:nvCxnSpPr>
        <p:spPr>
          <a:xfrm flipV="1">
            <a:off x="7007551" y="2435551"/>
            <a:ext cx="1888621" cy="117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E056FFD-AC0B-4A92-951F-9097A2DA7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584" y="3779027"/>
            <a:ext cx="4862495" cy="105063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98654C6-AD83-4FE5-AE3A-23CE287F8039}"/>
              </a:ext>
            </a:extLst>
          </p:cNvPr>
          <p:cNvCxnSpPr/>
          <p:nvPr/>
        </p:nvCxnSpPr>
        <p:spPr>
          <a:xfrm>
            <a:off x="8152688" y="3658890"/>
            <a:ext cx="640934" cy="33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AA94985-28DA-4B74-A5B7-3DF4ABA82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8856" y="3059394"/>
            <a:ext cx="4196389" cy="379860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D3ED1F-9CFB-48C0-A079-E340E104EAD9}"/>
              </a:ext>
            </a:extLst>
          </p:cNvPr>
          <p:cNvCxnSpPr/>
          <p:nvPr/>
        </p:nvCxnSpPr>
        <p:spPr>
          <a:xfrm flipH="1">
            <a:off x="3726417" y="3658890"/>
            <a:ext cx="3631512" cy="96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72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2E0C9D-49BB-44BC-85BB-65CF4DE0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4" y="0"/>
            <a:ext cx="11592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8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86F167-DCFA-48AA-B9C6-6169ED18F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58" y="0"/>
            <a:ext cx="10361484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8BF545-B9D3-47BB-9FC3-2AD980FCE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7" t="28889" r="34829" b="28825"/>
          <a:stretch/>
        </p:blipFill>
        <p:spPr>
          <a:xfrm>
            <a:off x="174171" y="391886"/>
            <a:ext cx="3126377" cy="2899954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56129A0-906C-4A0D-AC36-41715CB0E70A}"/>
              </a:ext>
            </a:extLst>
          </p:cNvPr>
          <p:cNvCxnSpPr/>
          <p:nvPr/>
        </p:nvCxnSpPr>
        <p:spPr>
          <a:xfrm flipH="1" flipV="1">
            <a:off x="2917371" y="1558834"/>
            <a:ext cx="2987040" cy="27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DAE900F-7C6D-431E-B09F-DB7B654DA7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97" t="34730" r="34829" b="34413"/>
          <a:stretch/>
        </p:blipFill>
        <p:spPr>
          <a:xfrm>
            <a:off x="9065623" y="640079"/>
            <a:ext cx="3126377" cy="2116183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38788F6-C19B-47AC-9BC7-A70DCBD74981}"/>
              </a:ext>
            </a:extLst>
          </p:cNvPr>
          <p:cNvCxnSpPr/>
          <p:nvPr/>
        </p:nvCxnSpPr>
        <p:spPr>
          <a:xfrm>
            <a:off x="8891454" y="1837509"/>
            <a:ext cx="383175" cy="29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AC5238B-B253-4F0B-898C-C01F8F5E0C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23" t="30921" r="29955" b="30603"/>
          <a:stretch/>
        </p:blipFill>
        <p:spPr>
          <a:xfrm>
            <a:off x="9065623" y="2865158"/>
            <a:ext cx="3126377" cy="19943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D776E1-7F8C-47F7-AFD4-707F17BE8779}"/>
              </a:ext>
            </a:extLst>
          </p:cNvPr>
          <p:cNvCxnSpPr/>
          <p:nvPr/>
        </p:nvCxnSpPr>
        <p:spPr>
          <a:xfrm>
            <a:off x="8743406" y="3291840"/>
            <a:ext cx="609600" cy="19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E2AFF07-FD2A-4E06-9B0B-5AF30D39BA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36" t="31048" r="39788" b="31619"/>
          <a:stretch/>
        </p:blipFill>
        <p:spPr>
          <a:xfrm>
            <a:off x="775062" y="3487782"/>
            <a:ext cx="2142309" cy="256032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B6A5AB7-E5BC-4249-BB1C-0D89607EBED0}"/>
              </a:ext>
            </a:extLst>
          </p:cNvPr>
          <p:cNvCxnSpPr/>
          <p:nvPr/>
        </p:nvCxnSpPr>
        <p:spPr>
          <a:xfrm flipH="1">
            <a:off x="2664823" y="4380411"/>
            <a:ext cx="5782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0F53CA2-62C6-48CE-94D0-17C5A71925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737" t="36635" r="34754" b="36444"/>
          <a:stretch/>
        </p:blipFill>
        <p:spPr>
          <a:xfrm>
            <a:off x="9048205" y="4933404"/>
            <a:ext cx="3161212" cy="184621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093A864-C680-4E2B-BB74-706783357219}"/>
              </a:ext>
            </a:extLst>
          </p:cNvPr>
          <p:cNvCxnSpPr/>
          <p:nvPr/>
        </p:nvCxnSpPr>
        <p:spPr>
          <a:xfrm>
            <a:off x="8891454" y="5503817"/>
            <a:ext cx="461552" cy="11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938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3159C5-980A-4761-8DB2-83048486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592403-A6F9-4761-8545-1F45558E0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4" t="8788" r="28250" b="9000"/>
          <a:stretch/>
        </p:blipFill>
        <p:spPr>
          <a:xfrm>
            <a:off x="8456023" y="3429000"/>
            <a:ext cx="3735977" cy="354095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9D1D552-966E-4FF6-B458-A06633F818F2}"/>
              </a:ext>
            </a:extLst>
          </p:cNvPr>
          <p:cNvCxnSpPr/>
          <p:nvPr/>
        </p:nvCxnSpPr>
        <p:spPr>
          <a:xfrm>
            <a:off x="9030789" y="3178629"/>
            <a:ext cx="60960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24D7DA0-4587-4C3B-A29F-A2F515EC15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43" t="9339" r="28716" b="9094"/>
          <a:stretch/>
        </p:blipFill>
        <p:spPr>
          <a:xfrm>
            <a:off x="1071366" y="3367191"/>
            <a:ext cx="3579012" cy="345592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833AB97-F68E-4630-9A44-9051CAB247ED}"/>
              </a:ext>
            </a:extLst>
          </p:cNvPr>
          <p:cNvCxnSpPr/>
          <p:nvPr/>
        </p:nvCxnSpPr>
        <p:spPr>
          <a:xfrm flipH="1">
            <a:off x="4336869" y="2525486"/>
            <a:ext cx="4724400" cy="117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093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F92CDF-8383-4E8A-95DD-E8EC264A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C03D76-282E-4C07-8C44-D2B81F738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64" t="25202" r="39679" b="25131"/>
          <a:stretch/>
        </p:blipFill>
        <p:spPr>
          <a:xfrm>
            <a:off x="9588137" y="3082834"/>
            <a:ext cx="2542903" cy="305670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03275A-05F8-4D58-95D3-5CFAFA6BDE14}"/>
              </a:ext>
            </a:extLst>
          </p:cNvPr>
          <p:cNvCxnSpPr/>
          <p:nvPr/>
        </p:nvCxnSpPr>
        <p:spPr>
          <a:xfrm>
            <a:off x="9257211" y="2629989"/>
            <a:ext cx="679269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2242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BF09AA-E18C-4EAA-867D-B0EFFA39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67" y="0"/>
            <a:ext cx="11102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53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B454B7-E607-4D00-BD56-908D573F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91" y="0"/>
            <a:ext cx="772141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EC957D-F84F-47FF-B610-457C5685A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2" t="23683" r="40695" b="23746"/>
          <a:stretch/>
        </p:blipFill>
        <p:spPr>
          <a:xfrm>
            <a:off x="9048205" y="801815"/>
            <a:ext cx="2272938" cy="566865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DFC2939-2A8D-4AA7-A6AA-21641292CAA7}"/>
              </a:ext>
            </a:extLst>
          </p:cNvPr>
          <p:cNvCxnSpPr/>
          <p:nvPr/>
        </p:nvCxnSpPr>
        <p:spPr>
          <a:xfrm flipV="1">
            <a:off x="7715794" y="5468983"/>
            <a:ext cx="1663337" cy="101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2782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BBAF9-11F6-4EB2-B48F-D5356869E8F2}"/>
              </a:ext>
            </a:extLst>
          </p:cNvPr>
          <p:cNvSpPr txBox="1"/>
          <p:nvPr/>
        </p:nvSpPr>
        <p:spPr>
          <a:xfrm>
            <a:off x="4048005" y="2423346"/>
            <a:ext cx="409599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/>
              <a:t>강사 </a:t>
            </a:r>
            <a:r>
              <a:rPr lang="en-US" altLang="ko-KR" sz="5000" dirty="0"/>
              <a:t>/ </a:t>
            </a:r>
            <a:r>
              <a:rPr lang="ko-KR" altLang="en-US" sz="5000" dirty="0"/>
              <a:t>선생님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48679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15F7FF-05AD-4C5C-8E55-0CC65C8D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37"/>
            <a:ext cx="12192000" cy="6725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22B5E3-9BC0-4CB0-998F-0EE35D0BE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79" t="10346" r="36250" b="10411"/>
          <a:stretch/>
        </p:blipFill>
        <p:spPr>
          <a:xfrm>
            <a:off x="9309463" y="1097281"/>
            <a:ext cx="2554088" cy="404948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A72B38C-0311-4AC3-8FCC-6C025FE936B5}"/>
              </a:ext>
            </a:extLst>
          </p:cNvPr>
          <p:cNvCxnSpPr/>
          <p:nvPr/>
        </p:nvCxnSpPr>
        <p:spPr>
          <a:xfrm>
            <a:off x="7332617" y="2229394"/>
            <a:ext cx="2333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F4ED732-E37A-43BA-9E9E-48F5D98AE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78"/>
          <a:stretch/>
        </p:blipFill>
        <p:spPr>
          <a:xfrm>
            <a:off x="9763325" y="3489959"/>
            <a:ext cx="2724766" cy="9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63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1A32B0-72C5-4FD4-9813-AC72E914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37"/>
            <a:ext cx="12192000" cy="672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8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7BD19B-7682-4F30-9125-BE1C67A5D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476"/>
          <a:stretch/>
        </p:blipFill>
        <p:spPr>
          <a:xfrm>
            <a:off x="1109159" y="27952"/>
            <a:ext cx="10002979" cy="6784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E47AB0-F5E1-493A-91EA-D14DA3876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3788"/>
            <a:ext cx="3936807" cy="8478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52CB09-08CF-4CDC-94D3-38C949FC3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06" t="40130" r="38811" b="40323"/>
          <a:stretch/>
        </p:blipFill>
        <p:spPr>
          <a:xfrm>
            <a:off x="1722266" y="1331650"/>
            <a:ext cx="1402673" cy="134052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2FD14A8-D3F4-476F-A484-9A7ACD73509C}"/>
              </a:ext>
            </a:extLst>
          </p:cNvPr>
          <p:cNvCxnSpPr/>
          <p:nvPr/>
        </p:nvCxnSpPr>
        <p:spPr>
          <a:xfrm flipH="1" flipV="1">
            <a:off x="2441359" y="665825"/>
            <a:ext cx="4456591" cy="276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94C5CC-3010-436B-AE0D-183D03FE394A}"/>
              </a:ext>
            </a:extLst>
          </p:cNvPr>
          <p:cNvCxnSpPr/>
          <p:nvPr/>
        </p:nvCxnSpPr>
        <p:spPr>
          <a:xfrm flipH="1">
            <a:off x="2210540" y="1038687"/>
            <a:ext cx="213062" cy="435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D7E71BF-D471-4C0D-807F-EE1A6E6778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85" t="41942" r="38788" b="42006"/>
          <a:stretch/>
        </p:blipFill>
        <p:spPr>
          <a:xfrm>
            <a:off x="227858" y="1369380"/>
            <a:ext cx="1349407" cy="110083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993B5F-8604-4950-8F5E-453F4D81B792}"/>
              </a:ext>
            </a:extLst>
          </p:cNvPr>
          <p:cNvCxnSpPr/>
          <p:nvPr/>
        </p:nvCxnSpPr>
        <p:spPr>
          <a:xfrm flipH="1">
            <a:off x="2547891" y="1038687"/>
            <a:ext cx="106532" cy="41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60E39E-0B4D-4767-B2AC-072918D66BDB}"/>
              </a:ext>
            </a:extLst>
          </p:cNvPr>
          <p:cNvCxnSpPr/>
          <p:nvPr/>
        </p:nvCxnSpPr>
        <p:spPr>
          <a:xfrm flipH="1">
            <a:off x="2760955" y="1038687"/>
            <a:ext cx="71022" cy="41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219CEC-C338-460F-8204-E45AD72E83B9}"/>
              </a:ext>
            </a:extLst>
          </p:cNvPr>
          <p:cNvCxnSpPr/>
          <p:nvPr/>
        </p:nvCxnSpPr>
        <p:spPr>
          <a:xfrm flipH="1">
            <a:off x="2909465" y="1034226"/>
            <a:ext cx="127244" cy="47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A50A3BC-FFDA-401F-A182-22577C03BF3D}"/>
              </a:ext>
            </a:extLst>
          </p:cNvPr>
          <p:cNvCxnSpPr/>
          <p:nvPr/>
        </p:nvCxnSpPr>
        <p:spPr>
          <a:xfrm flipH="1">
            <a:off x="1299098" y="1000901"/>
            <a:ext cx="1968432" cy="51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0481C49-A93B-4EF6-B548-22A2DE60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7" y="3992125"/>
            <a:ext cx="3876169" cy="86658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7791985-8FFA-47B5-8E2F-3AD07A8DF4F1}"/>
              </a:ext>
            </a:extLst>
          </p:cNvPr>
          <p:cNvCxnSpPr/>
          <p:nvPr/>
        </p:nvCxnSpPr>
        <p:spPr>
          <a:xfrm flipH="1">
            <a:off x="3752850" y="3473968"/>
            <a:ext cx="4095750" cy="91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C336EDB-8BC7-4CD6-AF3B-A2E38A122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0846" y="1783975"/>
            <a:ext cx="5072884" cy="467128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D5C008-E0F7-4E09-A61B-DCA3615920A2}"/>
              </a:ext>
            </a:extLst>
          </p:cNvPr>
          <p:cNvCxnSpPr/>
          <p:nvPr/>
        </p:nvCxnSpPr>
        <p:spPr>
          <a:xfrm>
            <a:off x="7505700" y="3429000"/>
            <a:ext cx="2143125" cy="44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66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BF9DFD-748A-4451-A34A-51801DAD0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02" y="0"/>
            <a:ext cx="758499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9A715D-E2B9-4B8D-9857-10C4D86A4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42" t="29008" r="35786" b="20926"/>
          <a:stretch/>
        </p:blipFill>
        <p:spPr>
          <a:xfrm>
            <a:off x="8725988" y="4031573"/>
            <a:ext cx="3100252" cy="271539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6ADCE77-B1DB-412E-B1D0-F20F29D694E8}"/>
              </a:ext>
            </a:extLst>
          </p:cNvPr>
          <p:cNvCxnSpPr/>
          <p:nvPr/>
        </p:nvCxnSpPr>
        <p:spPr>
          <a:xfrm flipV="1">
            <a:off x="8090263" y="4319451"/>
            <a:ext cx="853440" cy="10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E0459FA-8162-47E4-A7CA-A9154D669F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3" t="20466" r="32071" b="12516"/>
          <a:stretch/>
        </p:blipFill>
        <p:spPr>
          <a:xfrm>
            <a:off x="104502" y="116339"/>
            <a:ext cx="2917373" cy="274007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2A5C4C5-328B-450B-A20A-45A77B9E1A0F}"/>
              </a:ext>
            </a:extLst>
          </p:cNvPr>
          <p:cNvCxnSpPr/>
          <p:nvPr/>
        </p:nvCxnSpPr>
        <p:spPr>
          <a:xfrm flipH="1" flipV="1">
            <a:off x="2830286" y="818606"/>
            <a:ext cx="3622765" cy="88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CAF19F3E-D37F-43B7-8996-B1579CE1E9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85" t="27037" r="29000" b="19218"/>
          <a:stretch/>
        </p:blipFill>
        <p:spPr>
          <a:xfrm>
            <a:off x="104502" y="2972751"/>
            <a:ext cx="3474720" cy="227022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B124F1C-1462-4D24-9EB2-B4165E9F36A0}"/>
              </a:ext>
            </a:extLst>
          </p:cNvPr>
          <p:cNvCxnSpPr/>
          <p:nvPr/>
        </p:nvCxnSpPr>
        <p:spPr>
          <a:xfrm flipH="1">
            <a:off x="3335383" y="1706880"/>
            <a:ext cx="3666308" cy="157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74DC469-EEE8-4838-BCBC-022B738F10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29" t="42956" r="37999" b="35427"/>
          <a:stretch/>
        </p:blipFill>
        <p:spPr>
          <a:xfrm>
            <a:off x="113210" y="5329643"/>
            <a:ext cx="3300551" cy="143256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B3C2678-961A-4936-9A3F-ABC572DCBE23}"/>
              </a:ext>
            </a:extLst>
          </p:cNvPr>
          <p:cNvCxnSpPr/>
          <p:nvPr/>
        </p:nvCxnSpPr>
        <p:spPr>
          <a:xfrm flipH="1">
            <a:off x="2943497" y="1706880"/>
            <a:ext cx="4754709" cy="43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2264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AFC5F9-E06C-44A7-A392-3890A54B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9" y="0"/>
            <a:ext cx="1153028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5689158-97EE-4C48-85C0-9736D9E97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95" t="28716" r="31046" b="28824"/>
          <a:stretch/>
        </p:blipFill>
        <p:spPr>
          <a:xfrm>
            <a:off x="825624" y="2283781"/>
            <a:ext cx="3145747" cy="2092912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2235760-0BE4-45EF-A858-6BA4F9F1FCAC}"/>
              </a:ext>
            </a:extLst>
          </p:cNvPr>
          <p:cNvCxnSpPr/>
          <p:nvPr/>
        </p:nvCxnSpPr>
        <p:spPr>
          <a:xfrm flipH="1" flipV="1">
            <a:off x="3551068" y="3284738"/>
            <a:ext cx="2228295" cy="21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382A421-3B5A-4954-8235-808DA661D9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46" t="24574" r="36051" b="24682"/>
          <a:stretch/>
        </p:blipFill>
        <p:spPr>
          <a:xfrm>
            <a:off x="9043561" y="3284738"/>
            <a:ext cx="2692718" cy="289190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FE8348F-447E-4F06-890B-36BD7E0F74D4}"/>
              </a:ext>
            </a:extLst>
          </p:cNvPr>
          <p:cNvCxnSpPr/>
          <p:nvPr/>
        </p:nvCxnSpPr>
        <p:spPr>
          <a:xfrm flipV="1">
            <a:off x="6095999" y="3817398"/>
            <a:ext cx="3039123" cy="6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F744301-DABA-4B18-BAD5-31C404482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578" y="1769873"/>
            <a:ext cx="2858701" cy="105001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A226A8A-6797-4069-BECE-5FAEE20E8D2B}"/>
              </a:ext>
            </a:extLst>
          </p:cNvPr>
          <p:cNvCxnSpPr/>
          <p:nvPr/>
        </p:nvCxnSpPr>
        <p:spPr>
          <a:xfrm flipV="1">
            <a:off x="8460419" y="2725445"/>
            <a:ext cx="461639" cy="23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7969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F4BCE26-531E-4261-86F4-AF33404F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80" y="0"/>
            <a:ext cx="726824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A2216C-CEBD-4F1B-9647-7ACFBF8D4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1" r="30680"/>
          <a:stretch/>
        </p:blipFill>
        <p:spPr>
          <a:xfrm>
            <a:off x="79899" y="381343"/>
            <a:ext cx="3636213" cy="342717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3496536-9A4E-4A1C-9E6B-EF9279379D70}"/>
              </a:ext>
            </a:extLst>
          </p:cNvPr>
          <p:cNvCxnSpPr/>
          <p:nvPr/>
        </p:nvCxnSpPr>
        <p:spPr>
          <a:xfrm flipH="1" flipV="1">
            <a:off x="3559946" y="1233996"/>
            <a:ext cx="3231471" cy="479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EFBD0FA-45CC-46D0-91CD-5DC67A9EB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189" r="36215"/>
          <a:stretch/>
        </p:blipFill>
        <p:spPr>
          <a:xfrm>
            <a:off x="8475890" y="1631346"/>
            <a:ext cx="3364552" cy="146670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ABC8C02-A8C3-4E1A-B205-BB6397FDEB79}"/>
              </a:ext>
            </a:extLst>
          </p:cNvPr>
          <p:cNvCxnSpPr>
            <a:cxnSpLocks/>
          </p:cNvCxnSpPr>
          <p:nvPr/>
        </p:nvCxnSpPr>
        <p:spPr>
          <a:xfrm>
            <a:off x="7689669" y="1713391"/>
            <a:ext cx="946957" cy="252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6C536A3-0E30-49B2-93AE-CBF3D4F70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56" y="736066"/>
            <a:ext cx="3658945" cy="53925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A7EF973-9AA6-49E1-9126-9B34BA5FFED8}"/>
              </a:ext>
            </a:extLst>
          </p:cNvPr>
          <p:cNvCxnSpPr/>
          <p:nvPr/>
        </p:nvCxnSpPr>
        <p:spPr>
          <a:xfrm flipV="1">
            <a:off x="5411071" y="1079863"/>
            <a:ext cx="3490191" cy="15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4AD5D37-2D94-4B36-8156-B82879B77A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286" r="39000"/>
          <a:stretch/>
        </p:blipFill>
        <p:spPr>
          <a:xfrm>
            <a:off x="8475890" y="3274799"/>
            <a:ext cx="2647406" cy="318223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32258C5-D2B3-47D5-A16A-340017ADB797}"/>
              </a:ext>
            </a:extLst>
          </p:cNvPr>
          <p:cNvCxnSpPr>
            <a:cxnSpLocks/>
          </p:cNvCxnSpPr>
          <p:nvPr/>
        </p:nvCxnSpPr>
        <p:spPr>
          <a:xfrm>
            <a:off x="7820297" y="3274799"/>
            <a:ext cx="816329" cy="302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2780146-2B53-45D7-99CD-A1F41B14DDD0}"/>
              </a:ext>
            </a:extLst>
          </p:cNvPr>
          <p:cNvCxnSpPr/>
          <p:nvPr/>
        </p:nvCxnSpPr>
        <p:spPr>
          <a:xfrm>
            <a:off x="7689669" y="2717074"/>
            <a:ext cx="1123405" cy="82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3419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C95E02-E0BC-4097-BA19-43E381A0F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68" y="921341"/>
            <a:ext cx="6304462" cy="41777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8079A2-334A-45A5-87FA-022223820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6" r="34785"/>
          <a:stretch/>
        </p:blipFill>
        <p:spPr>
          <a:xfrm>
            <a:off x="7576580" y="501037"/>
            <a:ext cx="3709852" cy="324770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CEAB576-1104-41D1-ABB8-D6C85BF2BA72}"/>
              </a:ext>
            </a:extLst>
          </p:cNvPr>
          <p:cNvCxnSpPr/>
          <p:nvPr/>
        </p:nvCxnSpPr>
        <p:spPr>
          <a:xfrm flipV="1">
            <a:off x="6846120" y="960319"/>
            <a:ext cx="731520" cy="45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67CC7E6-F9C8-4C86-891D-108B02C47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00" r="38857"/>
          <a:stretch/>
        </p:blipFill>
        <p:spPr>
          <a:xfrm>
            <a:off x="1958095" y="4580702"/>
            <a:ext cx="2699657" cy="1532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63C114-B4C3-45A1-A11B-6AD9AFA6E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56" t="42286" r="38977" b="42476"/>
          <a:stretch/>
        </p:blipFill>
        <p:spPr>
          <a:xfrm>
            <a:off x="4772023" y="4580703"/>
            <a:ext cx="2298278" cy="15321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9F9449-F3FB-47E3-B817-0BFC8CA658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84" t="36607" r="34843" b="36952"/>
          <a:stretch/>
        </p:blipFill>
        <p:spPr>
          <a:xfrm>
            <a:off x="7184572" y="4186466"/>
            <a:ext cx="2761436" cy="2246041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6B63AF-633C-4903-9FC6-3A8E9349D3EF}"/>
              </a:ext>
            </a:extLst>
          </p:cNvPr>
          <p:cNvCxnSpPr/>
          <p:nvPr/>
        </p:nvCxnSpPr>
        <p:spPr>
          <a:xfrm flipH="1">
            <a:off x="4058470" y="2124891"/>
            <a:ext cx="1297302" cy="258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1E0478-4AB1-4E84-9DC1-170EE3ABB7BE}"/>
              </a:ext>
            </a:extLst>
          </p:cNvPr>
          <p:cNvCxnSpPr/>
          <p:nvPr/>
        </p:nvCxnSpPr>
        <p:spPr>
          <a:xfrm flipH="1">
            <a:off x="5460275" y="2190211"/>
            <a:ext cx="275462" cy="261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D165D08-8B4C-4B1B-AC57-6E8C02838F84}"/>
              </a:ext>
            </a:extLst>
          </p:cNvPr>
          <p:cNvCxnSpPr/>
          <p:nvPr/>
        </p:nvCxnSpPr>
        <p:spPr>
          <a:xfrm>
            <a:off x="6374947" y="2124891"/>
            <a:ext cx="923896" cy="226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84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72F86D-74A3-4B9B-BD15-BC4936F8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3" y="1310011"/>
            <a:ext cx="5583663" cy="36574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E10E21-104A-4D32-80DB-37166CD8E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331" y="1296897"/>
            <a:ext cx="5740286" cy="37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17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210B5F-9367-4759-8683-37D358E75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7" y="1265873"/>
            <a:ext cx="5781836" cy="37415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19FB3B-8B9F-412B-8D40-E30EB706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108" y="1265873"/>
            <a:ext cx="5712781" cy="37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13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5E0825-CEA1-4FD7-9BBD-71789082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987C60-77E3-4B06-939B-D79FF2EBE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241" y="4249783"/>
            <a:ext cx="5377759" cy="21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832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C5D0BBE-12C6-41B1-9A0E-BE035376F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77764E-B641-4D52-B715-2A8F4CCD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5" y="4377256"/>
            <a:ext cx="5755957" cy="254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379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8952771-783F-4F72-90CB-0486CA00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1DCCD3-CE4F-45DF-BF10-C43C0B1AC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274" y="4412921"/>
            <a:ext cx="5748745" cy="209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78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7A34AB-6926-4281-8DED-6D02EF12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53"/>
            <a:ext cx="12192000" cy="67516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6362B8-07D3-4137-AE77-12B2A3B28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93" t="78602" r="48393" b="5533"/>
          <a:stretch/>
        </p:blipFill>
        <p:spPr>
          <a:xfrm>
            <a:off x="339633" y="5207726"/>
            <a:ext cx="3074127" cy="10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45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73E9AA-089F-41B8-93BE-38CE844B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77" y="3246"/>
            <a:ext cx="876144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C82481-A674-4444-9739-7C2D19985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0" r="38929"/>
          <a:stretch/>
        </p:blipFill>
        <p:spPr>
          <a:xfrm>
            <a:off x="134670" y="316832"/>
            <a:ext cx="1720255" cy="16408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90798B-CAF1-4DD0-AA11-DE190D793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28" r="39000"/>
          <a:stretch/>
        </p:blipFill>
        <p:spPr>
          <a:xfrm>
            <a:off x="130314" y="3485037"/>
            <a:ext cx="1720257" cy="138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21F654-AB07-42B9-90F9-62855A75D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41" r="36140"/>
          <a:stretch/>
        </p:blipFill>
        <p:spPr>
          <a:xfrm>
            <a:off x="8947911" y="496386"/>
            <a:ext cx="2192895" cy="26851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5E77B6-FF3F-4206-9DE1-B3617E8D78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141" r="36642"/>
          <a:stretch/>
        </p:blipFill>
        <p:spPr>
          <a:xfrm>
            <a:off x="9577617" y="1838970"/>
            <a:ext cx="2153140" cy="268516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04BB00E-65E0-4030-8D83-CB1B369200B4}"/>
              </a:ext>
            </a:extLst>
          </p:cNvPr>
          <p:cNvCxnSpPr/>
          <p:nvPr/>
        </p:nvCxnSpPr>
        <p:spPr>
          <a:xfrm flipH="1" flipV="1">
            <a:off x="1271451" y="496386"/>
            <a:ext cx="3610591" cy="231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32706A-D14F-451A-87DB-CF29D4E8F3F0}"/>
              </a:ext>
            </a:extLst>
          </p:cNvPr>
          <p:cNvCxnSpPr/>
          <p:nvPr/>
        </p:nvCxnSpPr>
        <p:spPr>
          <a:xfrm flipH="1">
            <a:off x="1491008" y="2812869"/>
            <a:ext cx="4570085" cy="1249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60B3526-A858-4C58-8297-736EBB49E451}"/>
              </a:ext>
            </a:extLst>
          </p:cNvPr>
          <p:cNvCxnSpPr/>
          <p:nvPr/>
        </p:nvCxnSpPr>
        <p:spPr>
          <a:xfrm flipH="1" flipV="1">
            <a:off x="1567543" y="862149"/>
            <a:ext cx="3622766" cy="1950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F685F27-B413-451A-A052-52CA6A93BFA4}"/>
              </a:ext>
            </a:extLst>
          </p:cNvPr>
          <p:cNvCxnSpPr/>
          <p:nvPr/>
        </p:nvCxnSpPr>
        <p:spPr>
          <a:xfrm flipH="1" flipV="1">
            <a:off x="1715277" y="1053737"/>
            <a:ext cx="3796471" cy="1759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58F064-7691-405D-83AA-F61F4A5F7A98}"/>
              </a:ext>
            </a:extLst>
          </p:cNvPr>
          <p:cNvCxnSpPr/>
          <p:nvPr/>
        </p:nvCxnSpPr>
        <p:spPr>
          <a:xfrm flipH="1" flipV="1">
            <a:off x="1714952" y="1297577"/>
            <a:ext cx="3997871" cy="151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F6CDD1A-1472-4DA1-A665-DBB69BBBA084}"/>
              </a:ext>
            </a:extLst>
          </p:cNvPr>
          <p:cNvCxnSpPr/>
          <p:nvPr/>
        </p:nvCxnSpPr>
        <p:spPr>
          <a:xfrm flipH="1">
            <a:off x="1491008" y="2812869"/>
            <a:ext cx="4789642" cy="136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18E9509-0FE6-4FFA-BC2C-58F9E1357289}"/>
              </a:ext>
            </a:extLst>
          </p:cNvPr>
          <p:cNvCxnSpPr/>
          <p:nvPr/>
        </p:nvCxnSpPr>
        <p:spPr>
          <a:xfrm flipH="1">
            <a:off x="1714952" y="2812869"/>
            <a:ext cx="5034191" cy="162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14B9F91-EC50-4250-A712-E49825D6F0BB}"/>
              </a:ext>
            </a:extLst>
          </p:cNvPr>
          <p:cNvCxnSpPr/>
          <p:nvPr/>
        </p:nvCxnSpPr>
        <p:spPr>
          <a:xfrm flipV="1">
            <a:off x="7911591" y="1297577"/>
            <a:ext cx="1384590" cy="1515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15E6E0D-BF9D-4F5D-B5D5-D8DE4E291406}"/>
              </a:ext>
            </a:extLst>
          </p:cNvPr>
          <p:cNvCxnSpPr/>
          <p:nvPr/>
        </p:nvCxnSpPr>
        <p:spPr>
          <a:xfrm>
            <a:off x="8340222" y="2812869"/>
            <a:ext cx="1544743" cy="67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60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5F6C0D0-9767-474F-A86D-6DED8A51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9" y="0"/>
            <a:ext cx="11530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687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DEDED8-246B-4FE1-8AAB-92D4E6C59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7"/>
          <a:stretch/>
        </p:blipFill>
        <p:spPr>
          <a:xfrm>
            <a:off x="130314" y="142875"/>
            <a:ext cx="11931371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85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C17BEC-5033-48A8-BA74-6302819B2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12" r="20937"/>
          <a:stretch/>
        </p:blipFill>
        <p:spPr>
          <a:xfrm>
            <a:off x="447676" y="98734"/>
            <a:ext cx="7162800" cy="61544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FF1EF2-9443-4621-A6BC-DBA310F32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2" t="61668" r="20937"/>
          <a:stretch/>
        </p:blipFill>
        <p:spPr>
          <a:xfrm>
            <a:off x="5600701" y="4857750"/>
            <a:ext cx="71628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62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34CB08-C14F-4409-B5EB-F0EAAD9C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21" y="0"/>
            <a:ext cx="10574158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66C2BD-8C4C-4ADB-87F9-68CDA3A9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98" y="2867024"/>
            <a:ext cx="2288382" cy="32480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C6FEEC-676D-417B-A6FF-B52E361BA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97" r="36016"/>
          <a:stretch/>
        </p:blipFill>
        <p:spPr>
          <a:xfrm>
            <a:off x="-288781" y="777142"/>
            <a:ext cx="3314701" cy="530371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163E401-08A5-4AEC-AAA0-CB8D4CBCF188}"/>
              </a:ext>
            </a:extLst>
          </p:cNvPr>
          <p:cNvCxnSpPr/>
          <p:nvPr/>
        </p:nvCxnSpPr>
        <p:spPr>
          <a:xfrm flipH="1">
            <a:off x="2185959" y="2686050"/>
            <a:ext cx="3614766" cy="201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5004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056E10-B0B5-4CE5-AA8B-3CFBA72F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86"/>
            <a:ext cx="12192000" cy="6154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AD2A65-F578-43F2-BD83-93DF91687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00" r="34643"/>
          <a:stretch/>
        </p:blipFill>
        <p:spPr>
          <a:xfrm>
            <a:off x="192366" y="412746"/>
            <a:ext cx="2864343" cy="29313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268C4F-6FB1-4A9B-BB03-37B6DC8D0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9" r="26429"/>
          <a:stretch/>
        </p:blipFill>
        <p:spPr>
          <a:xfrm>
            <a:off x="-992777" y="3574870"/>
            <a:ext cx="4644833" cy="317916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33C6A70-5996-4CE3-A9D0-3282436B0FCF}"/>
              </a:ext>
            </a:extLst>
          </p:cNvPr>
          <p:cNvCxnSpPr/>
          <p:nvPr/>
        </p:nvCxnSpPr>
        <p:spPr>
          <a:xfrm flipH="1" flipV="1">
            <a:off x="2830286" y="1236617"/>
            <a:ext cx="5486400" cy="722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B872B4F-69AC-4CE2-BDA7-4083BD31E645}"/>
              </a:ext>
            </a:extLst>
          </p:cNvPr>
          <p:cNvCxnSpPr>
            <a:cxnSpLocks/>
          </p:cNvCxnSpPr>
          <p:nvPr/>
        </p:nvCxnSpPr>
        <p:spPr>
          <a:xfrm flipH="1">
            <a:off x="3056709" y="1976846"/>
            <a:ext cx="5834742" cy="2368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24E109E1-F566-4664-924D-AB170DAAA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79" y="4228922"/>
            <a:ext cx="1948407" cy="6343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66AE52-1A3B-4EC8-ACD2-063C99398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811" y="4743797"/>
            <a:ext cx="5637984" cy="24536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7A963A-5A3E-4BF0-819C-5E4C98EE47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49" r="26328"/>
          <a:stretch/>
        </p:blipFill>
        <p:spPr>
          <a:xfrm>
            <a:off x="9638454" y="572507"/>
            <a:ext cx="4234679" cy="365641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B10D033-27C6-4D12-8455-BA6AB5B79981}"/>
              </a:ext>
            </a:extLst>
          </p:cNvPr>
          <p:cNvCxnSpPr/>
          <p:nvPr/>
        </p:nvCxnSpPr>
        <p:spPr>
          <a:xfrm flipV="1">
            <a:off x="5694629" y="2457450"/>
            <a:ext cx="4249471" cy="132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0586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0F477E-F4C3-40CA-901D-03B83BD35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24" y="0"/>
            <a:ext cx="1038655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964C133-8257-442C-AB32-DAB5B7FE6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0" r="39000"/>
          <a:stretch/>
        </p:blipFill>
        <p:spPr>
          <a:xfrm>
            <a:off x="9326879" y="490348"/>
            <a:ext cx="2682240" cy="309056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B408B67-961C-497C-9E11-50DC453FC984}"/>
              </a:ext>
            </a:extLst>
          </p:cNvPr>
          <p:cNvCxnSpPr/>
          <p:nvPr/>
        </p:nvCxnSpPr>
        <p:spPr>
          <a:xfrm flipV="1">
            <a:off x="8569234" y="2725783"/>
            <a:ext cx="931817" cy="50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4981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182935-B83F-4C50-AED8-081BDCBA0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67"/>
            <a:ext cx="12192000" cy="66932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777942-BED5-42DC-A692-00E6ADA89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14" r="39214"/>
          <a:stretch/>
        </p:blipFill>
        <p:spPr>
          <a:xfrm>
            <a:off x="9753600" y="455513"/>
            <a:ext cx="2629988" cy="3090561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A02F76-997B-4C4F-B8E2-21F753B0837E}"/>
              </a:ext>
            </a:extLst>
          </p:cNvPr>
          <p:cNvCxnSpPr/>
          <p:nvPr/>
        </p:nvCxnSpPr>
        <p:spPr>
          <a:xfrm>
            <a:off x="9457509" y="1706880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63F1F72-F581-4357-BC3D-F1046B2AC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57" r="38429"/>
          <a:stretch/>
        </p:blipFill>
        <p:spPr>
          <a:xfrm>
            <a:off x="335279" y="1169222"/>
            <a:ext cx="2830287" cy="166314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82D87DF-CAA6-407E-90CB-AE2C55699E45}"/>
              </a:ext>
            </a:extLst>
          </p:cNvPr>
          <p:cNvCxnSpPr/>
          <p:nvPr/>
        </p:nvCxnSpPr>
        <p:spPr>
          <a:xfrm flipH="1" flipV="1">
            <a:off x="2934789" y="2342606"/>
            <a:ext cx="3596640" cy="10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8C51FA4-F049-487E-AD68-26D6522059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57" r="38429"/>
          <a:stretch/>
        </p:blipFill>
        <p:spPr>
          <a:xfrm>
            <a:off x="9914639" y="3919220"/>
            <a:ext cx="2307909" cy="280846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48258A-3C34-4285-AACD-F26D6F233ACC}"/>
              </a:ext>
            </a:extLst>
          </p:cNvPr>
          <p:cNvCxnSpPr/>
          <p:nvPr/>
        </p:nvCxnSpPr>
        <p:spPr>
          <a:xfrm>
            <a:off x="9196251" y="4598126"/>
            <a:ext cx="1036320" cy="77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4799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A8C5F4-28C3-48D2-A524-B4437643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87" y="0"/>
            <a:ext cx="1036982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84F90-6CEF-4D2F-8B38-8EAD22654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86" r="36071"/>
          <a:stretch/>
        </p:blipFill>
        <p:spPr>
          <a:xfrm>
            <a:off x="306412" y="958057"/>
            <a:ext cx="2959302" cy="29782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6DDD19-64B2-4E85-B1EC-4E3354971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081" y="1825127"/>
            <a:ext cx="3669847" cy="34518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43755F2-CB2F-4FBB-8F55-EF917C5F38F8}"/>
              </a:ext>
            </a:extLst>
          </p:cNvPr>
          <p:cNvCxnSpPr/>
          <p:nvPr/>
        </p:nvCxnSpPr>
        <p:spPr>
          <a:xfrm flipH="1">
            <a:off x="2725783" y="2063931"/>
            <a:ext cx="2351314" cy="38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49AE7AA-CD34-4D32-AD11-1CD823D4304F}"/>
              </a:ext>
            </a:extLst>
          </p:cNvPr>
          <p:cNvCxnSpPr/>
          <p:nvPr/>
        </p:nvCxnSpPr>
        <p:spPr>
          <a:xfrm flipV="1">
            <a:off x="1584960" y="2063931"/>
            <a:ext cx="4920343" cy="161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0917A5AC-2CE7-4565-919F-27943F04F0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71" r="38643"/>
          <a:stretch/>
        </p:blipFill>
        <p:spPr>
          <a:xfrm>
            <a:off x="8624910" y="2719349"/>
            <a:ext cx="2778035" cy="16631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0601B82-59F6-42D6-819A-FF34DC5D97F1}"/>
              </a:ext>
            </a:extLst>
          </p:cNvPr>
          <p:cNvCxnSpPr/>
          <p:nvPr/>
        </p:nvCxnSpPr>
        <p:spPr>
          <a:xfrm>
            <a:off x="8865326" y="1997719"/>
            <a:ext cx="348343" cy="98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538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523D3C-5F79-4814-9AEB-9A4B8057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14" y="0"/>
            <a:ext cx="10319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52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B7A68B9-AC67-463A-AE4C-EF68F11F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9" y="0"/>
            <a:ext cx="12093262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72EC67-5847-48DE-8BB4-4414BC06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702" y="1750151"/>
            <a:ext cx="1709601" cy="29529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6EF6ABA-3C78-48BD-ABAA-61C15080D2D1}"/>
              </a:ext>
            </a:extLst>
          </p:cNvPr>
          <p:cNvCxnSpPr>
            <a:cxnSpLocks/>
          </p:cNvCxnSpPr>
          <p:nvPr/>
        </p:nvCxnSpPr>
        <p:spPr>
          <a:xfrm flipH="1">
            <a:off x="6400801" y="1655425"/>
            <a:ext cx="505095" cy="29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3EBFB21-1647-4E3B-A44D-BFEFA6A7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325" y="2017142"/>
            <a:ext cx="986907" cy="29529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ADCCA2-F529-4853-99DC-A419EC19280B}"/>
              </a:ext>
            </a:extLst>
          </p:cNvPr>
          <p:cNvCxnSpPr>
            <a:cxnSpLocks/>
          </p:cNvCxnSpPr>
          <p:nvPr/>
        </p:nvCxnSpPr>
        <p:spPr>
          <a:xfrm>
            <a:off x="8786949" y="1567543"/>
            <a:ext cx="0" cy="539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7307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293930-12AA-4B7F-A2C8-CDE32E78F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6" y="0"/>
            <a:ext cx="1168722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4BE19B-2409-4BA2-8D54-4DED37B85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3" r="39214"/>
          <a:stretch/>
        </p:blipFill>
        <p:spPr>
          <a:xfrm>
            <a:off x="9553302" y="2315088"/>
            <a:ext cx="2638698" cy="285484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76839A8-8D9A-4F93-8E54-11E0122A00EA}"/>
              </a:ext>
            </a:extLst>
          </p:cNvPr>
          <p:cNvCxnSpPr/>
          <p:nvPr/>
        </p:nvCxnSpPr>
        <p:spPr>
          <a:xfrm>
            <a:off x="9109166" y="4772297"/>
            <a:ext cx="644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44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15</Words>
  <Application>Microsoft Office PowerPoint</Application>
  <PresentationFormat>와이드스크린</PresentationFormat>
  <Paragraphs>9</Paragraphs>
  <Slides>131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131</vt:i4>
      </vt:variant>
    </vt:vector>
  </HeadingPairs>
  <TitlesOfParts>
    <vt:vector size="1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재희</dc:creator>
  <cp:lastModifiedBy>황 재희</cp:lastModifiedBy>
  <cp:revision>150</cp:revision>
  <dcterms:created xsi:type="dcterms:W3CDTF">2020-04-03T05:59:40Z</dcterms:created>
  <dcterms:modified xsi:type="dcterms:W3CDTF">2020-05-11T01:31:20Z</dcterms:modified>
</cp:coreProperties>
</file>